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8"/>
  </p:notesMasterIdLst>
  <p:sldIdLst>
    <p:sldId id="262" r:id="rId3"/>
    <p:sldId id="278" r:id="rId4"/>
    <p:sldId id="272" r:id="rId5"/>
    <p:sldId id="279" r:id="rId6"/>
    <p:sldId id="268" r:id="rId7"/>
    <p:sldId id="273" r:id="rId8"/>
    <p:sldId id="274" r:id="rId9"/>
    <p:sldId id="275" r:id="rId10"/>
    <p:sldId id="260" r:id="rId11"/>
    <p:sldId id="277" r:id="rId12"/>
    <p:sldId id="267" r:id="rId13"/>
    <p:sldId id="257" r:id="rId14"/>
    <p:sldId id="269" r:id="rId15"/>
    <p:sldId id="270" r:id="rId16"/>
    <p:sldId id="271" r:id="rId17"/>
  </p:sldIdLst>
  <p:sldSz cx="12192000" cy="6858000"/>
  <p:notesSz cx="6858000" cy="9144000"/>
  <p:custShowLst>
    <p:custShow name="JT Services" id="0">
      <p:sldLst>
        <p:sld r:id="rId3"/>
        <p:sld r:id="rId4"/>
        <p:sld r:id="rId8"/>
        <p:sld r:id="rId9"/>
        <p:sld r:id="rId1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8"/>
            <p14:sldId id="272"/>
            <p14:sldId id="279"/>
            <p14:sldId id="268"/>
          </p14:sldIdLst>
        </p14:section>
        <p14:section name="Our Services" id="{91481A7B-5E71-47BB-8D00-42A6E7B6701D}">
          <p14:sldIdLst>
            <p14:sldId id="273"/>
            <p14:sldId id="274"/>
            <p14:sldId id="275"/>
            <p14:sldId id="260"/>
            <p14:sldId id="277"/>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K" initials="RK" lastIdx="1" clrIdx="0">
    <p:extLst>
      <p:ext uri="{19B8F6BF-5375-455C-9EA6-DF929625EA0E}">
        <p15:presenceInfo xmlns:p15="http://schemas.microsoft.com/office/powerpoint/2012/main" userId="RK" providerId="None"/>
      </p:ext>
    </p:extLst>
  </p:cmAuthor>
  <p:cmAuthor id="2" name="Louise Blackwell" initials="LB" lastIdx="7" clrIdx="1">
    <p:extLst>
      <p:ext uri="{19B8F6BF-5375-455C-9EA6-DF929625EA0E}">
        <p15:presenceInfo xmlns:p15="http://schemas.microsoft.com/office/powerpoint/2012/main" userId="Louise Blackwell" providerId="None"/>
      </p:ext>
    </p:extLst>
  </p:cmAuthor>
  <p:cmAuthor id="3" name="Don Adcliffe" initials="DA" lastIdx="4" clrIdx="2">
    <p:extLst>
      <p:ext uri="{19B8F6BF-5375-455C-9EA6-DF929625EA0E}">
        <p15:presenceInfo xmlns:p15="http://schemas.microsoft.com/office/powerpoint/2012/main" userId="Don Adclif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68688" autoAdjust="0"/>
  </p:normalViewPr>
  <p:slideViewPr>
    <p:cSldViewPr snapToGrid="0">
      <p:cViewPr varScale="1">
        <p:scale>
          <a:sx n="70" d="100"/>
          <a:sy n="70" d="100"/>
        </p:scale>
        <p:origin x="3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858"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2.png"/></Relationships>
</file>

<file path=ppt/diagrams/_rels/data1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dirty="0" smtClean="0"/>
            <a:t>We at Java Tucana are looking to future in a variety of ways:</a:t>
          </a:r>
          <a:endParaRPr lang="en-US" dirty="0"/>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seeking partnership with new growers, and expanding our inventory of resources to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we’re in the process of expanding our café franchise into additional markets in all regions, to increase demand and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Earthlings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4312D0D0-59ED-4437-8FD1-5EC0C2C9B755}" type="presOf" srcId="{BD6AEA93-FE2F-4ACD-9418-1DE30C25F3AC}" destId="{FDF9FC1C-4743-48B0-8211-3807309EEAE3}" srcOrd="0" destOrd="0" presId="urn:microsoft.com/office/officeart/2005/8/layout/vList2"/>
    <dgm:cxn modelId="{AE498689-1C7D-4173-9CFD-7086AE1FE3DE}"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EA325465-A84C-43DB-AC4A-6F8788265212}" srcId="{BD6AEA93-FE2F-4ACD-9418-1DE30C25F3AC}" destId="{D75B8EB4-73DE-4078-8A3C-DA1220B08CB8}" srcOrd="0" destOrd="0" parTransId="{4F3EC76B-D1EC-4866-B071-C45EAFCAB5EA}" sibTransId="{9DD17C9F-985E-448E-B37B-9C9A16F561C3}"/>
    <dgm:cxn modelId="{849FF246-B211-4CBE-B8E5-4F8DEA6CDC83}" type="presOf" srcId="{A1EBA39F-AE4C-4C2C-A5BE-426483F98136}" destId="{4DF2FA97-9EB0-4124-A407-50945A0A9122}" srcOrd="0" destOrd="0" presId="urn:microsoft.com/office/officeart/2005/8/layout/vList2"/>
    <dgm:cxn modelId="{1CB229DF-9B13-4289-B483-6D0259D043FD}" type="presOf" srcId="{7D124251-516F-4D35-9BCE-ECE736F56ACC}" destId="{F198FB22-AAA6-4567-A3A5-BC1B9B72D1AA}" srcOrd="0" destOrd="1" presId="urn:microsoft.com/office/officeart/2005/8/layout/vList2"/>
    <dgm:cxn modelId="{40D713EA-65A3-45E9-8F32-BFC2970F3678}" type="presOf" srcId="{A50D9D6C-AECA-4CF5-8A29-A1BB69CA2C87}" destId="{D835D6E1-4638-4D80-BCF0-9709B306E973}" srcOrd="0" destOrd="0" presId="urn:microsoft.com/office/officeart/2005/8/layout/vList2"/>
    <dgm:cxn modelId="{157C7B51-6E5C-4747-A6BA-CAF54BAF5C0A}" type="presOf" srcId="{D75B8EB4-73DE-4078-8A3C-DA1220B08CB8}" destId="{F198FB22-AAA6-4567-A3A5-BC1B9B72D1AA}" srcOrd="0" destOrd="0" presId="urn:microsoft.com/office/officeart/2005/8/layout/vList2"/>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C6B3E8D3-A0D6-40BA-BD29-C013D5F35053}" type="presOf" srcId="{C553E1BE-2351-4B69-AB08-F04FF6B0AAF4}" destId="{F198FB22-AAA6-4567-A3A5-BC1B9B72D1AA}" srcOrd="0" destOrd="2" presId="urn:microsoft.com/office/officeart/2005/8/layout/vList2"/>
    <dgm:cxn modelId="{86A08F47-C7D3-43E1-A88C-355E138F64D3}" type="presOf" srcId="{70E0970F-074D-42CB-A809-D029AB4B5454}" destId="{CE80221C-5231-4CFA-B4BF-334C6C3DA78D}" srcOrd="0" destOrd="0" presId="urn:microsoft.com/office/officeart/2005/8/layout/vList2"/>
    <dgm:cxn modelId="{2F9F5639-D7E5-4295-9EA7-9E3CDB9C6867}" type="presParOf" srcId="{4DF2FA97-9EB0-4124-A407-50945A0A9122}" destId="{5C958101-2BAD-4318-BA92-71DE8AEF00D5}" srcOrd="0" destOrd="0" presId="urn:microsoft.com/office/officeart/2005/8/layout/vList2"/>
    <dgm:cxn modelId="{461FC5BE-1050-44BD-BCD3-56A1BAF8E1E6}" type="presParOf" srcId="{4DF2FA97-9EB0-4124-A407-50945A0A9122}" destId="{0D47B144-D9E7-4614-B677-94AE28B20614}" srcOrd="1" destOrd="0" presId="urn:microsoft.com/office/officeart/2005/8/layout/vList2"/>
    <dgm:cxn modelId="{EFF0BC44-C4D0-46DA-AF60-34EA7CD6546A}" type="presParOf" srcId="{4DF2FA97-9EB0-4124-A407-50945A0A9122}" destId="{FDF9FC1C-4743-48B0-8211-3807309EEAE3}" srcOrd="2" destOrd="0" presId="urn:microsoft.com/office/officeart/2005/8/layout/vList2"/>
    <dgm:cxn modelId="{3216D046-1687-4A26-BE1F-602220BC2D30}" type="presParOf" srcId="{4DF2FA97-9EB0-4124-A407-50945A0A9122}" destId="{F198FB22-AAA6-4567-A3A5-BC1B9B72D1AA}" srcOrd="3" destOrd="0" presId="urn:microsoft.com/office/officeart/2005/8/layout/vList2"/>
    <dgm:cxn modelId="{C57EC8BF-0548-4331-9418-198FA2B8CD68}" type="presParOf" srcId="{4DF2FA97-9EB0-4124-A407-50945A0A9122}" destId="{CE80221C-5231-4CFA-B4BF-334C6C3DA78D}" srcOrd="4" destOrd="0" presId="urn:microsoft.com/office/officeart/2005/8/layout/vList2"/>
    <dgm:cxn modelId="{F6A1E71E-33A1-4D5F-891D-28A7F5029D6A}" type="presParOf" srcId="{4DF2FA97-9EB0-4124-A407-50945A0A9122}" destId="{D04BECB3-1D02-4AA2-9745-3ADBDBD459DC}" srcOrd="5" destOrd="0" presId="urn:microsoft.com/office/officeart/2005/8/layout/vList2"/>
    <dgm:cxn modelId="{A571DB44-30C1-43D3-AEAC-72ED02A085A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phldr="1"/>
      <dgm:spPr/>
      <dgm:t>
        <a:bodyPr/>
        <a:lstStyle/>
        <a:p>
          <a:endParaRPr lang="en-US"/>
        </a:p>
      </dgm:t>
    </dgm:pt>
    <dgm:pt modelId="{06442739-9033-456C-A7DB-C3898F6928CD}">
      <dgm:prSet/>
      <dgm:spPr/>
      <dgm:t>
        <a:bodyPr/>
        <a:lstStyle/>
        <a:p>
          <a:pPr rtl="0"/>
          <a:r>
            <a:rPr lang="en-US" baseline="0" dirty="0" smtClean="0"/>
            <a:t>Piya Krishnamurti</a:t>
          </a:r>
          <a:br>
            <a:rPr lang="en-US" baseline="0" dirty="0" smtClean="0"/>
          </a:br>
          <a:r>
            <a:rPr lang="en-US" baseline="0" dirty="0" smtClean="0"/>
            <a:t>President</a:t>
          </a:r>
          <a:endParaRPr lang="en-US" dirty="0"/>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dirty="0" smtClean="0"/>
            <a:t>Ron Patterson</a:t>
          </a:r>
          <a:br>
            <a:rPr lang="en-US" baseline="0" dirty="0" smtClean="0"/>
          </a:br>
          <a:r>
            <a:rPr lang="en-US" baseline="0" dirty="0" smtClean="0"/>
            <a:t>Financial Guru</a:t>
          </a:r>
          <a:endParaRPr lang="en-US" dirty="0"/>
        </a:p>
      </dgm:t>
    </dgm:pt>
    <dgm:pt modelId="{C886025F-8758-4A2D-A8F7-90F4615BD8C1}" type="parTrans" cxnId="{06B7F604-64A2-40C9-9395-652D29E401C5}">
      <dgm:prSet/>
      <dgm:spPr/>
      <dgm:t>
        <a:bodyPr/>
        <a:lstStyle/>
        <a:p>
          <a:endParaRPr lang="en-US" dirty="0"/>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dirty="0" smtClean="0"/>
            <a:t>Pat Aubergine</a:t>
          </a:r>
          <a:br>
            <a:rPr lang="en-US" baseline="0" dirty="0" smtClean="0"/>
          </a:br>
          <a:r>
            <a:rPr lang="en-US" baseline="0" dirty="0" smtClean="0"/>
            <a:t>Operations</a:t>
          </a:r>
          <a:endParaRPr lang="en-US" dirty="0"/>
        </a:p>
      </dgm:t>
    </dgm:pt>
    <dgm:pt modelId="{D0525037-4F43-40A7-9724-583CC8F24F2C}" type="parTrans" cxnId="{DC64403B-B2C0-4354-9297-C4BBADF01CEE}">
      <dgm:prSet/>
      <dgm:spPr/>
      <dgm:t>
        <a:bodyPr/>
        <a:lstStyle/>
        <a:p>
          <a:endParaRPr lang="en-US" dirty="0"/>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dirty="0" smtClean="0"/>
            <a:t>Freya Gudmundsdottir</a:t>
          </a:r>
          <a:br>
            <a:rPr lang="en-US" baseline="0" dirty="0" smtClean="0"/>
          </a:br>
          <a:r>
            <a:rPr lang="en-US" baseline="0" dirty="0" smtClean="0"/>
            <a:t>Distribution</a:t>
          </a:r>
          <a:endParaRPr lang="en-US" dirty="0"/>
        </a:p>
      </dgm:t>
    </dgm:pt>
    <dgm:pt modelId="{22351BA3-3863-4444-A901-58FC29B184B4}" type="parTrans" cxnId="{6454FB81-ECD5-4866-B97D-F1C06EDED742}">
      <dgm:prSet/>
      <dgm:spPr/>
      <dgm:t>
        <a:bodyPr/>
        <a:lstStyle/>
        <a:p>
          <a:endParaRPr lang="en-US" dirty="0"/>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dirty="0" smtClean="0"/>
            <a:t>Chip Krealm</a:t>
          </a:r>
          <a:br>
            <a:rPr lang="en-US" baseline="0" dirty="0" smtClean="0"/>
          </a:br>
          <a:r>
            <a:rPr lang="en-US" baseline="0" dirty="0" smtClean="0"/>
            <a:t>Warehouse</a:t>
          </a:r>
          <a:endParaRPr lang="en-US" dirty="0"/>
        </a:p>
      </dgm:t>
    </dgm:pt>
    <dgm:pt modelId="{1DDF332B-11C1-43FC-90B7-F4261F454FBA}" type="parTrans" cxnId="{AA634F9E-1C9F-4B56-A7B2-AAD53DE7870B}">
      <dgm:prSet/>
      <dgm:spPr/>
      <dgm:t>
        <a:bodyPr/>
        <a:lstStyle/>
        <a:p>
          <a:endParaRPr lang="en-US" dirty="0"/>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dirty="0" smtClean="0"/>
            <a:t>Karl Maria von Leibnitz</a:t>
          </a:r>
          <a:br>
            <a:rPr lang="en-US" baseline="0" dirty="0" smtClean="0"/>
          </a:br>
          <a:r>
            <a:rPr lang="en-US" baseline="0" dirty="0" smtClean="0"/>
            <a:t>Warehouse</a:t>
          </a:r>
          <a:endParaRPr lang="en-US" dirty="0"/>
        </a:p>
      </dgm:t>
    </dgm:pt>
    <dgm:pt modelId="{8409F28E-2B19-43D2-988D-6E9BE830924E}" type="parTrans" cxnId="{22CFE8CB-CDD0-4DD6-8162-69610A4413B0}">
      <dgm:prSet/>
      <dgm:spPr/>
      <dgm:t>
        <a:bodyPr/>
        <a:lstStyle/>
        <a:p>
          <a:endParaRPr lang="en-US" dirty="0"/>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dirty="0" smtClean="0"/>
            <a:t>Thor Martensson</a:t>
          </a:r>
          <a:br>
            <a:rPr lang="en-US" baseline="0" dirty="0" smtClean="0"/>
          </a:br>
          <a:r>
            <a:rPr lang="en-US" baseline="0" dirty="0" smtClean="0"/>
            <a:t>Facilities &amp; Maintenance</a:t>
          </a:r>
          <a:endParaRPr lang="en-US" dirty="0"/>
        </a:p>
      </dgm:t>
    </dgm:pt>
    <dgm:pt modelId="{3ADA3BEF-83C4-4588-A325-9991D1C53E2D}" type="parTrans" cxnId="{E0E8804F-0C63-46F0-B53A-B328BF66F74E}">
      <dgm:prSet/>
      <dgm:spPr/>
      <dgm:t>
        <a:bodyPr/>
        <a:lstStyle/>
        <a:p>
          <a:endParaRPr lang="en-US" dirty="0"/>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dirty="0" smtClean="0"/>
            <a:t>Stephen Westlein</a:t>
          </a:r>
          <a:br>
            <a:rPr lang="en-US" baseline="0" dirty="0" smtClean="0"/>
          </a:br>
          <a:r>
            <a:rPr lang="en-US" baseline="0" dirty="0" smtClean="0"/>
            <a:t>Master Roaster</a:t>
          </a:r>
          <a:endParaRPr lang="en-US" dirty="0"/>
        </a:p>
      </dgm:t>
    </dgm:pt>
    <dgm:pt modelId="{CE28958C-EE00-4951-B445-198B5A6F4AC5}" type="parTrans" cxnId="{D75BFDD0-7F9D-4C3C-B7BB-FF64462098D0}">
      <dgm:prSet/>
      <dgm:spPr/>
      <dgm:t>
        <a:bodyPr/>
        <a:lstStyle/>
        <a:p>
          <a:endParaRPr lang="en-US" dirty="0"/>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dirty="0" smtClean="0"/>
            <a:t>Bubba Jean Meniscus</a:t>
          </a:r>
          <a:br>
            <a:rPr lang="en-US" baseline="0" dirty="0" smtClean="0"/>
          </a:br>
          <a:r>
            <a:rPr lang="en-US" baseline="0" dirty="0" smtClean="0"/>
            <a:t>Assistant Roaster</a:t>
          </a:r>
          <a:endParaRPr lang="en-US" dirty="0"/>
        </a:p>
      </dgm:t>
    </dgm:pt>
    <dgm:pt modelId="{1AA532BD-AFD8-4E16-953E-C3736CA05D77}" type="parTrans" cxnId="{EA31B7F6-C922-46F3-BF38-8BC31AFD8F00}">
      <dgm:prSet/>
      <dgm:spPr/>
      <dgm:t>
        <a:bodyPr/>
        <a:lstStyle/>
        <a:p>
          <a:endParaRPr lang="en-US" dirty="0"/>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dirty="0"/>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dirty="0" smtClean="0"/>
            <a:t>Louis Quatorzième</a:t>
          </a:r>
          <a:br>
            <a:rPr lang="en-US" baseline="0" dirty="0" smtClean="0"/>
          </a:br>
          <a:r>
            <a:rPr lang="en-US" baseline="0" dirty="0" smtClean="0"/>
            <a:t>Advertising</a:t>
          </a:r>
          <a:endParaRPr lang="en-US" dirty="0"/>
        </a:p>
      </dgm:t>
    </dgm:pt>
    <dgm:pt modelId="{9A09C4DC-766B-47CD-80EE-47D58B3BEDA5}" type="parTrans" cxnId="{4425F78B-8B03-4E2F-A9E2-1DF5AE64B5A2}">
      <dgm:prSet/>
      <dgm:spPr/>
      <dgm:t>
        <a:bodyPr/>
        <a:lstStyle/>
        <a:p>
          <a:endParaRPr lang="en-US" dirty="0"/>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dirty="0" smtClean="0"/>
            <a:t>Kevin McCanney</a:t>
          </a:r>
          <a:br>
            <a:rPr lang="en-US" baseline="0" dirty="0" smtClean="0"/>
          </a:br>
          <a:r>
            <a:rPr lang="en-US" baseline="0" dirty="0" smtClean="0"/>
            <a:t>Head of Sales</a:t>
          </a:r>
          <a:endParaRPr lang="en-US" dirty="0"/>
        </a:p>
      </dgm:t>
    </dgm:pt>
    <dgm:pt modelId="{91379274-924E-455A-9DAE-3C2A66C9C435}" type="parTrans" cxnId="{F958BFE4-D3B6-4715-8ADF-B154B8F5F26A}">
      <dgm:prSet/>
      <dgm:spPr/>
      <dgm:t>
        <a:bodyPr/>
        <a:lstStyle/>
        <a:p>
          <a:endParaRPr lang="en-US" dirty="0"/>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dirty="0" smtClean="0"/>
            <a:t>Rose Schiller</a:t>
          </a:r>
          <a:br>
            <a:rPr lang="en-US" baseline="0" dirty="0" smtClean="0"/>
          </a:br>
          <a:r>
            <a:rPr lang="en-US" baseline="0" dirty="0" smtClean="0"/>
            <a:t>Eurozone</a:t>
          </a:r>
          <a:endParaRPr lang="en-US" dirty="0"/>
        </a:p>
      </dgm:t>
    </dgm:pt>
    <dgm:pt modelId="{C8C9054F-06F7-4A58-A481-D6B70882FED1}" type="parTrans" cxnId="{034D3CCF-2EB1-4226-A719-5C5D5D065603}">
      <dgm:prSet/>
      <dgm:spPr/>
      <dgm:t>
        <a:bodyPr/>
        <a:lstStyle/>
        <a:p>
          <a:endParaRPr lang="en-US" dirty="0"/>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dirty="0" smtClean="0"/>
            <a:t>Kong Rui Bao</a:t>
          </a:r>
          <a:br>
            <a:rPr lang="en-US" baseline="0" dirty="0" smtClean="0"/>
          </a:br>
          <a:r>
            <a:rPr lang="en-US" baseline="0" dirty="0" smtClean="0"/>
            <a:t>Australasia</a:t>
          </a:r>
          <a:endParaRPr lang="en-US" dirty="0"/>
        </a:p>
      </dgm:t>
    </dgm:pt>
    <dgm:pt modelId="{112EDF31-D916-4C89-B203-F9897AB67A89}" type="parTrans" cxnId="{E9F1FE32-A596-4812-9487-80C23051CE5F}">
      <dgm:prSet/>
      <dgm:spPr/>
      <dgm:t>
        <a:bodyPr/>
        <a:lstStyle/>
        <a:p>
          <a:endParaRPr lang="en-US" dirty="0"/>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dirty="0" smtClean="0"/>
            <a:t>Abena Oyelowo</a:t>
          </a:r>
          <a:br>
            <a:rPr lang="en-US" baseline="0" dirty="0" smtClean="0"/>
          </a:br>
          <a:r>
            <a:rPr lang="en-US" baseline="0" dirty="0" smtClean="0"/>
            <a:t>Africa</a:t>
          </a:r>
          <a:endParaRPr lang="en-US" dirty="0"/>
        </a:p>
      </dgm:t>
    </dgm:pt>
    <dgm:pt modelId="{21376798-2B80-4637-8A41-3517EA03F49E}" type="parTrans" cxnId="{232D0130-4DA4-4FF3-BF16-3DCF51850618}">
      <dgm:prSet/>
      <dgm:spPr/>
      <dgm:t>
        <a:bodyPr/>
        <a:lstStyle/>
        <a:p>
          <a:endParaRPr lang="en-US" dirty="0"/>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dirty="0" smtClean="0"/>
            <a:t>Martine Frobisher</a:t>
          </a:r>
          <a:br>
            <a:rPr lang="en-US" baseline="0" dirty="0" smtClean="0"/>
          </a:br>
          <a:r>
            <a:rPr lang="en-US" baseline="0" dirty="0" smtClean="0"/>
            <a:t>North America</a:t>
          </a:r>
          <a:endParaRPr lang="en-US" dirty="0"/>
        </a:p>
      </dgm:t>
    </dgm:pt>
    <dgm:pt modelId="{26DEC226-5E07-4DBA-87B7-C041CF665D75}" type="parTrans" cxnId="{2930EA42-B556-416C-8160-BA768174DE29}">
      <dgm:prSet/>
      <dgm:spPr/>
      <dgm:t>
        <a:bodyPr/>
        <a:lstStyle/>
        <a:p>
          <a:endParaRPr lang="en-US" dirty="0"/>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dirty="0" smtClean="0"/>
            <a:t>Eduardo da Silva</a:t>
          </a:r>
          <a:br>
            <a:rPr lang="en-US" baseline="0" dirty="0" smtClean="0"/>
          </a:br>
          <a:r>
            <a:rPr lang="en-US" baseline="0" dirty="0" smtClean="0"/>
            <a:t>South America</a:t>
          </a:r>
          <a:endParaRPr lang="en-US" dirty="0"/>
        </a:p>
      </dgm:t>
    </dgm:pt>
    <dgm:pt modelId="{D92F01DF-FA99-4E3F-AE79-88BB616B5445}" type="parTrans" cxnId="{9FC4DA0E-8082-4F90-B7BC-4922A843E116}">
      <dgm:prSet/>
      <dgm:spPr/>
      <dgm:t>
        <a:bodyPr/>
        <a:lstStyle/>
        <a:p>
          <a:endParaRPr lang="en-US" dirty="0"/>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5CEFD264-2872-4FBD-AD75-797B42481EA3}" type="presOf" srcId="{86808D2E-135C-4369-B319-B55DD81C6061}" destId="{BF60B6B7-F3BD-4E2A-9C8D-BE159CD28837}" srcOrd="0" destOrd="0" presId="urn:microsoft.com/office/officeart/2005/8/layout/hierarchy2"/>
    <dgm:cxn modelId="{EA31B7F6-C922-46F3-BF38-8BC31AFD8F00}" srcId="{1D26ACAF-7FE8-421C-A4CC-BCEF5E2EDC8C}" destId="{2F6FF398-CA36-411A-9F4C-2AB170A31425}" srcOrd="0" destOrd="0" parTransId="{1AA532BD-AFD8-4E16-953E-C3736CA05D77}" sibTransId="{F7E26C1E-6E69-4BBE-9634-57A254634FC8}"/>
    <dgm:cxn modelId="{4425F78B-8B03-4E2F-A9E2-1DF5AE64B5A2}" srcId="{4154C72F-0684-4B33-9261-99A8E0DD5192}" destId="{DD4B55AF-2D2A-4D7A-999A-F179F599584A}" srcOrd="0" destOrd="0" parTransId="{9A09C4DC-766B-47CD-80EE-47D58B3BEDA5}" sibTransId="{699F34A6-2EA3-424F-99D2-D1471764B6E7}"/>
    <dgm:cxn modelId="{82F59CD1-FF49-4D00-B733-7BDEDBB2ABDE}" type="presOf" srcId="{EC8B6165-32C6-414F-B5A3-F5DC05BC1336}" destId="{5A475C27-C026-4959-96A7-07AB02DD4568}"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C1A6E839-4E1F-47F5-9F6C-9E7D38211998}" type="presOf" srcId="{D3EAF60F-3458-4B54-B46F-0653F72D62C6}" destId="{D46E5736-E415-4A4A-B4D6-F0D7ECCF8858}"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FDC88EDA-8FFA-4321-A3EF-9D56BFB6E2DA}" type="presOf" srcId="{D92F01DF-FA99-4E3F-AE79-88BB616B5445}" destId="{E060B6FC-A2DE-408E-93E4-13B2C26B289A}" srcOrd="0"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F14B6966-EFE8-4C1C-8D6D-8E9631E5DA81}" type="presOf" srcId="{8409F28E-2B19-43D2-988D-6E9BE830924E}" destId="{1CD561C6-D6F8-43E9-8FBE-49EE5BB8D3F8}" srcOrd="1" destOrd="0" presId="urn:microsoft.com/office/officeart/2005/8/layout/hierarchy2"/>
    <dgm:cxn modelId="{5B9CD25E-DAA9-4A67-88E3-497F39E42EF1}" type="presOf" srcId="{9A09C4DC-766B-47CD-80EE-47D58B3BEDA5}" destId="{4675A49D-1EB2-4F51-8BAF-A485D2215F92}" srcOrd="1"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9F55994F-8698-481C-A59A-000C7F138F3E}" type="presOf" srcId="{1DDF332B-11C1-43FC-90B7-F4261F454FBA}" destId="{382D6242-A075-40C4-AE97-9033102D0BA6}"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8CB1EAAA-87A6-4763-AA7E-25F24526E4FC}" type="presOf" srcId="{8409F28E-2B19-43D2-988D-6E9BE830924E}" destId="{1E8DD6A6-DD02-4752-9278-289135B76F4E}" srcOrd="0"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40D80B5B-7AE8-4E60-94CF-35A06B890338}" type="presOf" srcId="{087C0C3E-21E4-4BE8-9676-A8B6A4A131B6}" destId="{8C82C661-8048-4CC5-BE23-53992CD196A7}"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413723AD-5C78-4D7B-8C33-E8C0F91220DD}" type="presOf" srcId="{C886025F-8758-4A2D-A8F7-90F4615BD8C1}" destId="{59B4471D-52A7-49C7-BA28-AB44F54261B3}" srcOrd="1"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A46D32E0-6B9B-49C9-9618-6A4600FC7937}" type="presOf" srcId="{112EDF31-D916-4C89-B203-F9897AB67A89}" destId="{31080C47-9C41-4112-8E57-436BCF1BE0BA}" srcOrd="1" destOrd="0" presId="urn:microsoft.com/office/officeart/2005/8/layout/hierarchy2"/>
    <dgm:cxn modelId="{22CFE8CB-CDD0-4DD6-8162-69610A4413B0}" srcId="{CF9BFD60-9C18-4105-B9B9-84A53B678AD7}" destId="{54751F5D-4332-48D0-924B-FE2C5F3DBF9B}" srcOrd="1" destOrd="0" parTransId="{8409F28E-2B19-43D2-988D-6E9BE830924E}" sibTransId="{91DA9366-EB2A-4997-A3DD-B8C563BD8D65}"/>
    <dgm:cxn modelId="{232D0130-4DA4-4FF3-BF16-3DCF51850618}" srcId="{0853C97B-BDA8-48A3-804E-7F3A03CF8A15}" destId="{E6D6AD5A-917B-4F21-9EF3-CDA2AE630E51}" srcOrd="1" destOrd="0" parTransId="{21376798-2B80-4637-8A41-3517EA03F49E}" sibTransId="{C2938329-408E-448C-B896-05BBEAAE5F6F}"/>
    <dgm:cxn modelId="{034D3CCF-2EB1-4226-A719-5C5D5D065603}" srcId="{86808D2E-135C-4369-B319-B55DD81C6061}" destId="{0853C97B-BDA8-48A3-804E-7F3A03CF8A15}" srcOrd="0" destOrd="0" parTransId="{C8C9054F-06F7-4A58-A481-D6B70882FED1}" sibTransId="{6414E7CD-EB65-4DB5-AECD-7C61E346F718}"/>
    <dgm:cxn modelId="{34ABB6E0-F1D2-4F05-B3A3-DDD8DD2ACD73}" type="presOf" srcId="{9A09C4DC-766B-47CD-80EE-47D58B3BEDA5}" destId="{A2FCE3C2-243D-4029-BD5B-77D5AFB42605}" srcOrd="0"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46619F3C-0D9A-4EAB-9191-14949878FBB1}" type="presOf" srcId="{E6D6AD5A-917B-4F21-9EF3-CDA2AE630E51}" destId="{7F950C0B-3110-4F53-9E8D-D04939819264}" srcOrd="0" destOrd="0" presId="urn:microsoft.com/office/officeart/2005/8/layout/hierarchy2"/>
    <dgm:cxn modelId="{F958BFE4-D3B6-4715-8ADF-B154B8F5F26A}" srcId="{2B4B528E-EA3F-4D3C-A42A-08B22D9D48C0}" destId="{86808D2E-135C-4369-B319-B55DD81C6061}" srcOrd="3" destOrd="0" parTransId="{91379274-924E-455A-9DAE-3C2A66C9C435}" sibTransId="{215B2E85-DDE6-4539-97A8-62F52A4B8B16}"/>
    <dgm:cxn modelId="{AD1C35F2-DB24-42D7-B164-5DED04BE2AB6}" type="presOf" srcId="{21376798-2B80-4637-8A41-3517EA03F49E}" destId="{6EA23E3C-B630-4164-BB05-5E2ECE19E032}" srcOrd="1"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CF8AB24C-970A-4F6D-95D1-B907ACC81E78}" type="presOf" srcId="{2F6FF398-CA36-411A-9F4C-2AB170A31425}" destId="{8A6EAE37-6F2A-4CF6-A7D7-430D0522A0C5}"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ABBC8EEE-A597-4A9F-9D5E-007813F165EB}" type="presOf" srcId="{1AA532BD-AFD8-4E16-953E-C3736CA05D77}" destId="{6C0AA349-D58F-41F4-92E9-3C1C0969F40F}"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7042AE36-1CED-41A0-A696-BA25021D9C42}" type="presOf" srcId="{AFAB5CDA-7B88-41DB-9C2A-CA26441FC4F2}" destId="{AABDD0BD-9F84-49D1-AD02-3415EC63BC30}" srcOrd="0" destOrd="0" presId="urn:microsoft.com/office/officeart/2005/8/layout/hierarchy2"/>
    <dgm:cxn modelId="{0EDD4260-A7C5-4F29-B416-31858C9DAD65}" type="presOf" srcId="{C886025F-8758-4A2D-A8F7-90F4615BD8C1}" destId="{D4AF226F-44A6-49CA-A79A-44E01E36F452}" srcOrd="0" destOrd="0" presId="urn:microsoft.com/office/officeart/2005/8/layout/hierarchy2"/>
    <dgm:cxn modelId="{74191D7C-3E9D-4D8F-BFFF-1FB4EAA147B6}" type="presOf" srcId="{2B4B528E-EA3F-4D3C-A42A-08B22D9D48C0}" destId="{168FCF9C-30BC-4254-832F-91C342F70FFA}" srcOrd="0"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1810176F-4ED9-4B41-848B-99E85865ED1E}" type="presOf" srcId="{3BD665C4-E95B-46EA-B087-162383C3C8CD}" destId="{BAFE0736-EE3B-4591-B6F3-51BAD01CA8A1}"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E0E8804F-0C63-46F0-B53A-B328BF66F74E}" srcId="{AFAB5CDA-7B88-41DB-9C2A-CA26441FC4F2}" destId="{E4C00E69-8533-4822-B11E-C38984584459}" srcOrd="1" destOrd="0" parTransId="{3ADA3BEF-83C4-4588-A325-9991D1C53E2D}" sibTransId="{C4171879-AF88-4C71-B9CC-DC8D75CC7969}"/>
    <dgm:cxn modelId="{E8325373-BE41-49FC-9316-8AE0911ED04F}" type="presOf" srcId="{E4C00E69-8533-4822-B11E-C38984584459}" destId="{DB589692-A16C-4828-87E8-7C9F87C1F795}"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06B7F604-64A2-40C9-9395-652D29E401C5}" srcId="{06442739-9033-456C-A7DB-C3898F6928CD}" destId="{2B4B528E-EA3F-4D3C-A42A-08B22D9D48C0}" srcOrd="0" destOrd="0" parTransId="{C886025F-8758-4A2D-A8F7-90F4615BD8C1}" sibTransId="{B1A852B3-1B17-4AF9-A325-7854BBCD24D6}"/>
    <dgm:cxn modelId="{920DB24F-FC7D-4922-B9A6-572432C6C5F4}" type="presOf" srcId="{1AA532BD-AFD8-4E16-953E-C3736CA05D77}" destId="{190CA339-864F-435B-AF3D-7D5FEF08B601}"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89129CBB-18AF-4E45-99D1-F8D61D6B335A}" type="presOf" srcId="{1D26ACAF-7FE8-421C-A4CC-BCEF5E2EDC8C}" destId="{0BF9BFE1-DA97-49E8-A0E0-DE672930D54A}" srcOrd="0"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BD9EB23E-98B4-4816-B021-6EA7AB7CB08C}" type="presOf" srcId="{DD4B55AF-2D2A-4D7A-999A-F179F599584A}" destId="{C2DB64A5-D1F0-4EDB-8CF0-F2B40B87A329}" srcOrd="0" destOrd="0" presId="urn:microsoft.com/office/officeart/2005/8/layout/hierarchy2"/>
    <dgm:cxn modelId="{8A8E03C3-4C71-4D88-ACF6-36B86FA59EC2}" type="presOf" srcId="{42ACB6F0-272C-409C-861F-3EAABC78144F}" destId="{E05B5743-94AD-4B5A-98A4-5908F02AC54C}" srcOrd="0"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0781AAE3-5390-434A-B2FF-4C98EF6D7D08}">
      <dgm:prSet/>
      <dgm:spPr/>
      <dgm:t>
        <a:bodyPr/>
        <a:lstStyle/>
        <a:p>
          <a:pPr rtl="0"/>
          <a:r>
            <a:rPr lang="en-US" dirty="0" smtClean="0"/>
            <a:t>Office coffee</a:t>
          </a:r>
          <a:endParaRPr lang="en-US" dirty="0"/>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dirty="0" smtClean="0"/>
            <a:t>Call or email for details and a cost estimate.</a:t>
          </a:r>
          <a:endParaRPr lang="en-US" dirty="0"/>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4EEE536A-B0D6-4D1F-815F-80356CDB6C2D}" type="presOf" srcId="{0781AAE3-5390-434A-B2FF-4C98EF6D7D08}" destId="{F61D6E56-F67B-49A2-9BB6-DE1A1E38CE88}" srcOrd="0" destOrd="0" presId="urn:microsoft.com/office/officeart/2005/8/layout/vList2"/>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A1D187EB-DD38-4405-B320-0A7057C565EC}">
      <dgm:prSet/>
      <dgm:spPr/>
      <dgm:t>
        <a:bodyPr/>
        <a:lstStyle/>
        <a:p>
          <a:pPr rtl="0"/>
          <a:r>
            <a:rPr lang="en-US" dirty="0" smtClean="0"/>
            <a:t>Wholesale</a:t>
          </a:r>
          <a:endParaRPr lang="en-US" dirty="0"/>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dirty="0" smtClean="0"/>
            <a:t>We sell whole bean, ground, or single servings.</a:t>
          </a:r>
          <a:endParaRPr lang="en-US" dirty="0"/>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dirty="0" smtClean="0"/>
            <a:t>Some varieties are available in decaf.</a:t>
          </a:r>
          <a:endParaRPr lang="en-US" dirty="0"/>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F4C9CD1E-E16B-407F-B914-B4B680C0ADFA}">
      <dgm:prSet/>
      <dgm:spPr/>
      <dgm:t>
        <a:bodyPr/>
        <a:lstStyle/>
        <a:p>
          <a:pPr rtl="0"/>
          <a:r>
            <a:rPr lang="en-US" dirty="0" smtClean="0"/>
            <a:t>Cafés</a:t>
          </a:r>
          <a:endParaRPr lang="en-US" dirty="0"/>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dirty="0" smtClean="0"/>
            <a:t>Although we distribute our coffee and tea nationally, we are committed to local trade whenever possible.</a:t>
          </a:r>
          <a:endParaRPr lang="en-US" dirty="0"/>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dirty="0" smtClean="0"/>
            <a:t>Our cafés seek out local bakers, grocers, and farmers for the pastries, bread, and produce that we serve, so you know you're eating fresh, local food!</a:t>
          </a:r>
          <a:endParaRPr lang="en-US" dirty="0"/>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phldr="1"/>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dirty="0" smtClean="0"/>
            <a:t>Production</a:t>
          </a:r>
          <a:endParaRPr lang="en-US" dirty="0"/>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dirty="0" smtClean="0"/>
            <a:t>Processing</a:t>
          </a:r>
          <a:endParaRPr lang="en-US" dirty="0"/>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dirty="0" smtClean="0"/>
            <a:t>Dry process</a:t>
          </a:r>
          <a:endParaRPr lang="en-US" dirty="0"/>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dirty="0" smtClean="0"/>
            <a:t>Milling</a:t>
          </a:r>
          <a:endParaRPr lang="en-US" dirty="0"/>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dirty="0" smtClean="0"/>
            <a:t>Hulling</a:t>
          </a:r>
          <a:endParaRPr lang="en-US" dirty="0"/>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dirty="0" smtClean="0"/>
            <a:t>Cleaning and sorting</a:t>
          </a:r>
          <a:endParaRPr lang="en-US" dirty="0"/>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dirty="0" smtClean="0"/>
            <a:t>Grading</a:t>
          </a:r>
          <a:endParaRPr lang="en-US" dirty="0"/>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dirty="0" smtClean="0"/>
            <a:t>Aging and storage</a:t>
          </a:r>
          <a:endParaRPr lang="en-US" dirty="0"/>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dirty="0" smtClean="0"/>
            <a:t>Roasting</a:t>
          </a:r>
          <a:endParaRPr lang="en-US" dirty="0"/>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dirty="0" smtClean="0"/>
            <a:t>Industrial roasting</a:t>
          </a:r>
          <a:endParaRPr lang="en-US" dirty="0"/>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dirty="0" smtClean="0"/>
            <a:t>Home roasting</a:t>
          </a:r>
          <a:endParaRPr lang="en-US" dirty="0"/>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dirty="0" smtClean="0"/>
            <a:t>Grinding</a:t>
          </a:r>
          <a:endParaRPr lang="en-US" dirty="0"/>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dirty="0" smtClean="0"/>
            <a:t>Grind type</a:t>
          </a:r>
          <a:endParaRPr lang="en-US" dirty="0"/>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dirty="0" smtClean="0"/>
            <a:t>Burr grinder</a:t>
          </a:r>
          <a:endParaRPr lang="en-US" dirty="0"/>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dirty="0" smtClean="0"/>
            <a:t>Blade grinder</a:t>
          </a:r>
          <a:endParaRPr lang="en-US" dirty="0"/>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dirty="0" smtClean="0"/>
            <a:t>Brewing</a:t>
          </a:r>
          <a:endParaRPr lang="en-US" dirty="0"/>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dirty="0" smtClean="0"/>
            <a:t>Boiling</a:t>
          </a:r>
          <a:endParaRPr lang="en-US" dirty="0"/>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dirty="0" smtClean="0"/>
            <a:t>Steeping</a:t>
          </a:r>
          <a:endParaRPr lang="en-US" dirty="0"/>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dirty="0" smtClean="0"/>
            <a:t>Pressurizing</a:t>
          </a:r>
          <a:endParaRPr lang="en-US" dirty="0"/>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AA712BDF-FA9C-48FC-BF36-1BB0AF5D6683}" srcId="{C55D4AE3-B005-4069-936C-C7CD7EB86956}" destId="{98A7E130-8DD8-4520-B53A-333479199180}" srcOrd="1" destOrd="0" parTransId="{D7FDEBE7-2B5B-4129-B5FA-F320BB68C0F0}" sibTransId="{0D094B99-AB0D-4342-AB7A-B2691FC02F04}"/>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C054F67A-BD5D-4CD5-A701-C0F3E2B64C7C}">
      <dgm:prSet/>
      <dgm:spPr/>
      <dgm:t>
        <a:bodyPr/>
        <a:lstStyle/>
        <a:p>
          <a:pPr rtl="0"/>
          <a:r>
            <a:rPr lang="en-US" baseline="0" dirty="0" smtClean="0"/>
            <a:t>Single-region South American</a:t>
          </a:r>
          <a:endParaRPr lang="en-US" dirty="0"/>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dirty="0" smtClean="0"/>
            <a:t>Guatemalan Coban</a:t>
          </a:r>
          <a:endParaRPr lang="en-US" dirty="0"/>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dirty="0" smtClean="0"/>
            <a:t>Peruvian Organic</a:t>
          </a:r>
          <a:endParaRPr lang="en-US" dirty="0"/>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dirty="0" smtClean="0"/>
            <a:t>Blends</a:t>
          </a:r>
          <a:endParaRPr lang="en-US" dirty="0"/>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dirty="0" smtClean="0"/>
            <a:t>Phoenix Roast</a:t>
          </a:r>
          <a:endParaRPr lang="en-US" dirty="0"/>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dirty="0" smtClean="0"/>
            <a:t>Tucana Roast</a:t>
          </a:r>
          <a:endParaRPr lang="en-US" dirty="0"/>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dirty="0" smtClean="0"/>
            <a:t>Long term</a:t>
          </a:r>
          <a:endParaRPr lang="en-US" dirty="0"/>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dirty="0" smtClean="0"/>
            <a:t>We at Java Tucana are looking to future in a variety of ways:</a:t>
          </a:r>
          <a:endParaRPr lang="en-US" sz="2200" kern="1200" dirty="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seeking partnership with new growers, and expanding our inventory of resources to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we’re in the process of expanding our café franchise into additional markets in all regions, to increase demand and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Earthlings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Piya Krishnamurti</a:t>
          </a:r>
          <a:br>
            <a:rPr lang="en-US" sz="1400" kern="1200" baseline="0" dirty="0" smtClean="0"/>
          </a:br>
          <a:r>
            <a:rPr lang="en-US" sz="1400" kern="1200" baseline="0" dirty="0" smtClean="0"/>
            <a:t>President</a:t>
          </a:r>
          <a:endParaRPr lang="en-US" sz="1400" kern="1200" dirty="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Ron Patterson</a:t>
          </a:r>
          <a:br>
            <a:rPr lang="en-US" sz="1400" kern="1200" baseline="0" dirty="0" smtClean="0"/>
          </a:br>
          <a:r>
            <a:rPr lang="en-US" sz="1400" kern="1200" baseline="0" dirty="0" smtClean="0"/>
            <a:t>Financial Guru</a:t>
          </a:r>
          <a:endParaRPr lang="en-US" sz="1400" kern="1200" dirty="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Pat Aubergine</a:t>
          </a:r>
          <a:br>
            <a:rPr lang="en-US" sz="1400" kern="1200" baseline="0" dirty="0" smtClean="0"/>
          </a:br>
          <a:r>
            <a:rPr lang="en-US" sz="1400" kern="1200" baseline="0" dirty="0" smtClean="0"/>
            <a:t>Operations</a:t>
          </a:r>
          <a:endParaRPr lang="en-US" sz="1400" kern="1200" dirty="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Freya Gudmundsdottir</a:t>
          </a:r>
          <a:br>
            <a:rPr lang="en-US" sz="1400" kern="1200" baseline="0" dirty="0" smtClean="0"/>
          </a:br>
          <a:r>
            <a:rPr lang="en-US" sz="1400" kern="1200" baseline="0" dirty="0" smtClean="0"/>
            <a:t>Distribution</a:t>
          </a:r>
          <a:endParaRPr lang="en-US" sz="1400" kern="1200" dirty="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Chip Krealm</a:t>
          </a:r>
          <a:br>
            <a:rPr lang="en-US" sz="1400" kern="1200" baseline="0" dirty="0" smtClean="0"/>
          </a:br>
          <a:r>
            <a:rPr lang="en-US" sz="1400" kern="1200" baseline="0" dirty="0" smtClean="0"/>
            <a:t>Warehouse</a:t>
          </a:r>
          <a:endParaRPr lang="en-US" sz="1400" kern="1200" dirty="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Karl Maria von Leibnitz</a:t>
          </a:r>
          <a:br>
            <a:rPr lang="en-US" sz="1400" kern="1200" baseline="0" dirty="0" smtClean="0"/>
          </a:br>
          <a:r>
            <a:rPr lang="en-US" sz="1400" kern="1200" baseline="0" dirty="0" smtClean="0"/>
            <a:t>Warehouse</a:t>
          </a:r>
          <a:endParaRPr lang="en-US" sz="1400" kern="1200" dirty="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Thor Martensson</a:t>
          </a:r>
          <a:br>
            <a:rPr lang="en-US" sz="1400" kern="1200" baseline="0" dirty="0" smtClean="0"/>
          </a:br>
          <a:r>
            <a:rPr lang="en-US" sz="1400" kern="1200" baseline="0" dirty="0" smtClean="0"/>
            <a:t>Facilities &amp; Maintenance</a:t>
          </a:r>
          <a:endParaRPr lang="en-US" sz="1400" kern="1200" dirty="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Stephen Westlein</a:t>
          </a:r>
          <a:br>
            <a:rPr lang="en-US" sz="1400" kern="1200" baseline="0" dirty="0" smtClean="0"/>
          </a:br>
          <a:r>
            <a:rPr lang="en-US" sz="1400" kern="1200" baseline="0" dirty="0" smtClean="0"/>
            <a:t>Master Roaster</a:t>
          </a:r>
          <a:endParaRPr lang="en-US" sz="1400" kern="1200" dirty="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Bubba Jean Meniscus</a:t>
          </a:r>
          <a:br>
            <a:rPr lang="en-US" sz="1400" kern="1200" baseline="0" dirty="0" smtClean="0"/>
          </a:br>
          <a:r>
            <a:rPr lang="en-US" sz="1400" kern="1200" baseline="0" dirty="0" smtClean="0"/>
            <a:t>Assistant Roaster</a:t>
          </a:r>
          <a:endParaRPr lang="en-US" sz="1400" kern="1200" dirty="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Louis Quatorzième</a:t>
          </a:r>
          <a:br>
            <a:rPr lang="en-US" sz="1400" kern="1200" baseline="0" dirty="0" smtClean="0"/>
          </a:br>
          <a:r>
            <a:rPr lang="en-US" sz="1400" kern="1200" baseline="0" dirty="0" smtClean="0"/>
            <a:t>Advertising</a:t>
          </a:r>
          <a:endParaRPr lang="en-US" sz="1400" kern="1200" dirty="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Kevin McCanney</a:t>
          </a:r>
          <a:br>
            <a:rPr lang="en-US" sz="1400" kern="1200" baseline="0" dirty="0" smtClean="0"/>
          </a:br>
          <a:r>
            <a:rPr lang="en-US" sz="1400" kern="1200" baseline="0" dirty="0" smtClean="0"/>
            <a:t>Head of Sales</a:t>
          </a:r>
          <a:endParaRPr lang="en-US" sz="1400" kern="1200" dirty="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Rose Schiller</a:t>
          </a:r>
          <a:br>
            <a:rPr lang="en-US" sz="1400" kern="1200" baseline="0" dirty="0" smtClean="0"/>
          </a:br>
          <a:r>
            <a:rPr lang="en-US" sz="1400" kern="1200" baseline="0" dirty="0" smtClean="0"/>
            <a:t>Eurozone</a:t>
          </a:r>
          <a:endParaRPr lang="en-US" sz="1400" kern="1200" dirty="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Kong Rui Bao</a:t>
          </a:r>
          <a:br>
            <a:rPr lang="en-US" sz="1400" kern="1200" baseline="0" dirty="0" smtClean="0"/>
          </a:br>
          <a:r>
            <a:rPr lang="en-US" sz="1400" kern="1200" baseline="0" dirty="0" smtClean="0"/>
            <a:t>Australasia</a:t>
          </a:r>
          <a:endParaRPr lang="en-US" sz="1400" kern="1200" dirty="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Abena Oyelowo</a:t>
          </a:r>
          <a:br>
            <a:rPr lang="en-US" sz="1400" kern="1200" baseline="0" dirty="0" smtClean="0"/>
          </a:br>
          <a:r>
            <a:rPr lang="en-US" sz="1400" kern="1200" baseline="0" dirty="0" smtClean="0"/>
            <a:t>Africa</a:t>
          </a:r>
          <a:endParaRPr lang="en-US" sz="1400" kern="1200" dirty="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Martine Frobisher</a:t>
          </a:r>
          <a:br>
            <a:rPr lang="en-US" sz="1400" kern="1200" baseline="0" dirty="0" smtClean="0"/>
          </a:br>
          <a:r>
            <a:rPr lang="en-US" sz="1400" kern="1200" baseline="0" dirty="0" smtClean="0"/>
            <a:t>North America</a:t>
          </a:r>
          <a:endParaRPr lang="en-US" sz="1400" kern="1200" dirty="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Eduardo da Silva</a:t>
          </a:r>
          <a:br>
            <a:rPr lang="en-US" sz="1400" kern="1200" baseline="0" dirty="0" smtClean="0"/>
          </a:br>
          <a:r>
            <a:rPr lang="en-US" sz="1400" kern="1200" baseline="0" dirty="0" smtClean="0"/>
            <a:t>South America</a:t>
          </a:r>
          <a:endParaRPr lang="en-US" sz="1400" kern="1200" dirty="0"/>
        </a:p>
      </dsp:txBody>
      <dsp:txXfrm>
        <a:off x="8137599" y="5525971"/>
        <a:ext cx="1239550" cy="60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Office coffee</a:t>
          </a:r>
          <a:endParaRPr lang="en-US" sz="3600" kern="1200" dirty="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Call or email for details and a cost estimate.</a:t>
          </a:r>
          <a:endParaRPr lang="en-US" sz="2800" kern="1200" dirty="0"/>
        </a:p>
      </dsp:txBody>
      <dsp:txXfrm>
        <a:off x="0" y="979070"/>
        <a:ext cx="10363200" cy="2906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Wholesale</a:t>
          </a:r>
          <a:endParaRPr lang="en-US" sz="3500" kern="1200" dirty="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whole bean, ground, or single servings.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Some varieties are available in decaf.</a:t>
          </a:r>
          <a:endParaRPr lang="en-US" sz="2700" kern="1200" dirty="0"/>
        </a:p>
      </dsp:txBody>
      <dsp:txXfrm>
        <a:off x="0" y="869852"/>
        <a:ext cx="10363200" cy="311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Cafés</a:t>
          </a:r>
          <a:endParaRPr lang="en-US" sz="4000" kern="1200" dirty="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Although we distribute our coffee and tea nationally, we are committed to local trade whenever possible.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Our cafés seek out local bakers, grocers, and farmers for the pastries, bread, and produce that we serve, so you know you're eating fresh, local food!</a:t>
          </a:r>
          <a:endParaRPr lang="en-US" sz="3100" kern="1200" dirty="0"/>
        </a:p>
      </dsp:txBody>
      <dsp:txXfrm>
        <a:off x="0" y="959488"/>
        <a:ext cx="10363200" cy="3063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Production</a:t>
          </a:r>
          <a:endParaRPr lang="en-US" sz="1800" kern="1200" dirty="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Processing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Dry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Milling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Hulling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Cleaning and sorting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Grading</a:t>
          </a:r>
          <a:endParaRPr lang="en-US" sz="1400" kern="1200" dirty="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Aging and storage</a:t>
          </a:r>
          <a:endParaRPr lang="en-US" sz="1800" kern="1200" dirty="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Roasting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Industrial roasting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Home roasting</a:t>
          </a:r>
          <a:endParaRPr lang="en-US" sz="1400" kern="1200" dirty="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Grinding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Grind type</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Burr grinder</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Blade grinder</a:t>
          </a:r>
          <a:endParaRPr lang="en-US" sz="1400" kern="1200" dirty="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Brewing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Boiling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Steeping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Pressurizing</a:t>
          </a:r>
          <a:endParaRPr lang="en-US" sz="1400" kern="1200" dirty="0"/>
        </a:p>
      </dsp:txBody>
      <dsp:txXfrm>
        <a:off x="10047257" y="1239727"/>
        <a:ext cx="1166597" cy="14426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Single-region South American</a:t>
          </a:r>
          <a:endParaRPr lang="en-US" sz="3300" kern="1200" dirty="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Tarrazu</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Guatemalan Coban</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Peruvian Organic</a:t>
          </a:r>
          <a:endParaRPr lang="en-US" sz="2600" kern="1200" dirty="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Blends</a:t>
          </a:r>
          <a:endParaRPr lang="en-US" sz="3300" kern="1200" dirty="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Phoenix Roast</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Tucana Roast</a:t>
          </a:r>
          <a:endParaRPr lang="en-US" sz="2600" kern="1200" dirty="0"/>
        </a:p>
      </dsp:txBody>
      <dsp:txXfrm>
        <a:off x="0" y="3562649"/>
        <a:ext cx="6729672" cy="8197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dirty="0" smtClean="0"/>
            <a:t>Long term</a:t>
          </a:r>
          <a:endParaRPr lang="en-US" sz="4000" kern="1200" dirty="0"/>
        </a:p>
      </dsp:txBody>
      <dsp:txXfrm>
        <a:off x="0" y="2621832"/>
        <a:ext cx="9360021" cy="13724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5/5/2016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dirty="0"/>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i="0" kern="1200" dirty="0" smtClean="0">
                <a:solidFill>
                  <a:schemeClr val="tx1"/>
                </a:solidFill>
                <a:effectLst/>
                <a:latin typeface="+mn-lt"/>
                <a:ea typeface="+mn-ea"/>
                <a:cs typeface="+mn-cs"/>
              </a:rPr>
              <a:t>Lorem ipsum dolor sit amet, consectetur adipiscing elit. </a:t>
            </a:r>
          </a:p>
          <a:p>
            <a:r>
              <a:rPr lang="en-US" sz="1200" b="0" i="0" kern="1200" dirty="0" smtClean="0">
                <a:solidFill>
                  <a:schemeClr val="tx1"/>
                </a:solidFill>
                <a:effectLst/>
                <a:latin typeface="+mn-lt"/>
                <a:ea typeface="+mn-ea"/>
                <a:cs typeface="+mn-cs"/>
              </a:rPr>
              <a:t>Sed egestas libero quis ante blandit tempus. </a:t>
            </a:r>
            <a:r>
              <a:rPr lang="en-US" sz="1200" b="0" i="0" kern="1200" dirty="0" smtClean="0">
                <a:solidFill>
                  <a:srgbClr val="FF0000"/>
                </a:solidFill>
                <a:effectLst/>
                <a:latin typeface="+mn-lt"/>
                <a:ea typeface="+mn-ea"/>
                <a:cs typeface="+mn-cs"/>
              </a:rPr>
              <a:t>Quisque sit amet consectetur nunc. </a:t>
            </a:r>
            <a:r>
              <a:rPr lang="en-US" sz="1200" b="0" i="0" kern="1200" dirty="0" smtClean="0">
                <a:solidFill>
                  <a:schemeClr val="tx1"/>
                </a:solidFill>
                <a:effectLst/>
                <a:latin typeface="+mn-lt"/>
                <a:ea typeface="+mn-ea"/>
                <a:cs typeface="+mn-cs"/>
              </a:rPr>
              <a:t>Mauris rutrum nisi ac consequat placerat. Fusce commodo purus vel varius maximus. Pellentesque posuere lectus interdum ex commodo, nec ullamcorper odio aliquet. Vestibulum fringilla iaculis lorem. </a:t>
            </a:r>
            <a:r>
              <a:rPr lang="en-US" sz="1200" b="0" i="1" kern="1200" dirty="0" smtClean="0">
                <a:solidFill>
                  <a:schemeClr val="tx1"/>
                </a:solidFill>
                <a:effectLst/>
                <a:latin typeface="+mn-lt"/>
                <a:ea typeface="+mn-ea"/>
                <a:cs typeface="+mn-cs"/>
              </a:rPr>
              <a:t>Nullam vitae lacinia massa. </a:t>
            </a:r>
            <a:r>
              <a:rPr lang="en-US" sz="1200" b="0" i="0" kern="1200" dirty="0" smtClean="0">
                <a:solidFill>
                  <a:schemeClr val="tx1"/>
                </a:solidFill>
                <a:effectLst/>
                <a:latin typeface="+mn-lt"/>
                <a:ea typeface="+mn-ea"/>
                <a:cs typeface="+mn-cs"/>
              </a:rPr>
              <a:t>Aliquam sed est quis nisl mattis posuere vel sit amet eros. Proin eu rutrum leo. Nam rhoncus non tortor vel dictum. Maecenas scelerisque, sem eget maximus viverra, metus mi mollis lacus, efficitur vestibulum ex elit cursus risus. Phasellus molestie sem id fringilla commodo. Fusce consequat metus sed mi tempor, facilisis euismod orci scelerisque. Proin at risus eu lorem scelerisque commodo vel in erat. Suspendisse fermentum sapien arcu, eu dignissim eros vehicula eu.</a:t>
            </a:r>
          </a:p>
        </p:txBody>
      </p:sp>
      <p:sp>
        <p:nvSpPr>
          <p:cNvPr id="4" name="Slide Number Placeholder 3"/>
          <p:cNvSpPr>
            <a:spLocks noGrp="1"/>
          </p:cNvSpPr>
          <p:nvPr>
            <p:ph type="sldNum" sz="quarter" idx="10"/>
          </p:nvPr>
        </p:nvSpPr>
        <p:spPr/>
        <p:txBody>
          <a:bodyPr/>
          <a:lstStyle/>
          <a:p>
            <a:fld id="{EE26C76E-9D52-4597-B4ED-D14C332BE7B5}" type="slidenum">
              <a:rPr lang="en-US" smtClean="0"/>
              <a:t>1</a:t>
            </a:fld>
            <a:endParaRPr lang="en-US" dirty="0"/>
          </a:p>
        </p:txBody>
      </p:sp>
    </p:spTree>
    <p:extLst>
      <p:ext uri="{BB962C8B-B14F-4D97-AF65-F5344CB8AC3E}">
        <p14:creationId xmlns:p14="http://schemas.microsoft.com/office/powerpoint/2010/main" val="353210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ligula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semper mi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lacus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vitae gravida id, tempus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interdum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condimentum</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mi ante,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ac quam.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quam dictum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Class </a:t>
            </a:r>
            <a:r>
              <a:rPr lang="en-US" sz="1200" b="0" i="0" kern="1200" dirty="0" err="1" smtClean="0">
                <a:solidFill>
                  <a:schemeClr val="tx1"/>
                </a:solidFill>
                <a:effectLst/>
                <a:latin typeface="+mn-lt"/>
                <a:ea typeface="+mn-ea"/>
                <a:cs typeface="+mn-cs"/>
              </a:rPr>
              <a:t>aptent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taciti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sociosqu</a:t>
            </a:r>
            <a:r>
              <a:rPr lang="en-US" sz="1200" b="0" i="0" kern="1200" dirty="0" smtClean="0">
                <a:solidFill>
                  <a:schemeClr val="tx1"/>
                </a:solidFill>
                <a:effectLst/>
                <a:latin typeface="+mn-lt"/>
                <a:ea typeface="+mn-ea"/>
                <a:cs typeface="+mn-cs"/>
              </a:rPr>
              <a:t> ad </a:t>
            </a:r>
            <a:r>
              <a:rPr lang="en-US" sz="1200" b="0" i="0" kern="1200" dirty="0" err="1" smtClean="0">
                <a:solidFill>
                  <a:schemeClr val="tx1"/>
                </a:solidFill>
                <a:effectLst/>
                <a:latin typeface="+mn-lt"/>
                <a:ea typeface="+mn-ea"/>
                <a:cs typeface="+mn-cs"/>
              </a:rPr>
              <a:t>litora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torquent</a:t>
            </a:r>
            <a:r>
              <a:rPr lang="en-US" sz="1200" b="0" i="0" kern="1200" dirty="0" smtClean="0">
                <a:solidFill>
                  <a:schemeClr val="tx1"/>
                </a:solidFill>
                <a:effectLst/>
                <a:latin typeface="+mn-lt"/>
                <a:ea typeface="+mn-ea"/>
                <a:cs typeface="+mn-cs"/>
              </a:rPr>
              <a:t> per </a:t>
            </a:r>
            <a:r>
              <a:rPr lang="en-US" sz="1200" b="0" i="0" kern="1200" dirty="0" err="1" smtClean="0">
                <a:solidFill>
                  <a:schemeClr val="tx1"/>
                </a:solidFill>
                <a:effectLst/>
                <a:latin typeface="+mn-lt"/>
                <a:ea typeface="+mn-ea"/>
                <a:cs typeface="+mn-cs"/>
              </a:rPr>
              <a:t>conubia</a:t>
            </a:r>
            <a:r>
              <a:rPr lang="en-US" sz="1200" b="0" i="0" kern="1200" dirty="0" smtClean="0">
                <a:solidFill>
                  <a:schemeClr val="tx1"/>
                </a:solidFill>
                <a:effectLst/>
                <a:latin typeface="+mn-lt"/>
                <a:ea typeface="+mn-ea"/>
                <a:cs typeface="+mn-cs"/>
              </a:rPr>
              <a:t> nostra, per </a:t>
            </a:r>
            <a:r>
              <a:rPr lang="en-US" sz="1200" b="0" i="0" kern="1200" dirty="0" err="1" smtClean="0">
                <a:solidFill>
                  <a:schemeClr val="tx1"/>
                </a:solidFill>
                <a:effectLst/>
                <a:latin typeface="+mn-lt"/>
                <a:ea typeface="+mn-ea"/>
                <a:cs typeface="+mn-cs"/>
              </a:rPr>
              <a:t>inceptos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himenaeos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10</a:t>
            </a:fld>
            <a:endParaRPr lang="en-US" dirty="0"/>
          </a:p>
        </p:txBody>
      </p:sp>
    </p:spTree>
    <p:extLst>
      <p:ext uri="{BB962C8B-B14F-4D97-AF65-F5344CB8AC3E}">
        <p14:creationId xmlns:p14="http://schemas.microsoft.com/office/powerpoint/2010/main" val="1059348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Maecenas a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Lorem ipsum dolor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adipiscing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ipsum non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11</a:t>
            </a:fld>
            <a:endParaRPr lang="en-US" dirty="0"/>
          </a:p>
        </p:txBody>
      </p:sp>
    </p:spTree>
    <p:extLst>
      <p:ext uri="{BB962C8B-B14F-4D97-AF65-F5344CB8AC3E}">
        <p14:creationId xmlns:p14="http://schemas.microsoft.com/office/powerpoint/2010/main" val="23466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26C76E-9D52-4597-B4ED-D14C332BE7B5}" type="slidenum">
              <a:rPr lang="en-US" smtClean="0"/>
              <a:t>12</a:t>
            </a:fld>
            <a:endParaRPr lang="en-US" dirty="0"/>
          </a:p>
        </p:txBody>
      </p:sp>
    </p:spTree>
    <p:extLst>
      <p:ext uri="{BB962C8B-B14F-4D97-AF65-F5344CB8AC3E}">
        <p14:creationId xmlns:p14="http://schemas.microsoft.com/office/powerpoint/2010/main" val="332388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diam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magna vitae quam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porta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ac ex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In convallis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tempus ante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13</a:t>
            </a:fld>
            <a:endParaRPr lang="en-US" dirty="0"/>
          </a:p>
        </p:txBody>
      </p:sp>
    </p:spTree>
    <p:extLst>
      <p:ext uri="{BB962C8B-B14F-4D97-AF65-F5344CB8AC3E}">
        <p14:creationId xmlns:p14="http://schemas.microsoft.com/office/powerpoint/2010/main" val="316552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ante.</a:t>
            </a:r>
          </a:p>
        </p:txBody>
      </p:sp>
      <p:sp>
        <p:nvSpPr>
          <p:cNvPr id="4" name="Slide Number Placeholder 3"/>
          <p:cNvSpPr>
            <a:spLocks noGrp="1"/>
          </p:cNvSpPr>
          <p:nvPr>
            <p:ph type="sldNum" sz="quarter" idx="10"/>
          </p:nvPr>
        </p:nvSpPr>
        <p:spPr/>
        <p:txBody>
          <a:bodyPr/>
          <a:lstStyle/>
          <a:p>
            <a:fld id="{EE26C76E-9D52-4597-B4ED-D14C332BE7B5}" type="slidenum">
              <a:rPr lang="en-US" smtClean="0"/>
              <a:t>14</a:t>
            </a:fld>
            <a:endParaRPr lang="en-US" dirty="0"/>
          </a:p>
        </p:txBody>
      </p:sp>
    </p:spTree>
    <p:extLst>
      <p:ext uri="{BB962C8B-B14F-4D97-AF65-F5344CB8AC3E}">
        <p14:creationId xmlns:p14="http://schemas.microsoft.com/office/powerpoint/2010/main" val="2731448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dolor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id maximus. Maecenas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semper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ac, convallis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diam.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scelerisque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semper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ante.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15</a:t>
            </a:fld>
            <a:endParaRPr lang="en-US" dirty="0"/>
          </a:p>
        </p:txBody>
      </p:sp>
    </p:spTree>
    <p:extLst>
      <p:ext uri="{BB962C8B-B14F-4D97-AF65-F5344CB8AC3E}">
        <p14:creationId xmlns:p14="http://schemas.microsoft.com/office/powerpoint/2010/main" val="187781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352811"/>
            <a:ext cx="5486400" cy="6648189"/>
          </a:xfrm>
        </p:spPr>
        <p:txBody>
          <a:bodyPr/>
          <a:lstStyle/>
          <a:p>
            <a:r>
              <a:rPr lang="en-US" b="1" dirty="0" smtClean="0"/>
              <a:t>[Slide 1 notes continued]</a:t>
            </a:r>
          </a:p>
          <a:p>
            <a:endParaRPr lang="en-US" dirty="0" smtClean="0"/>
          </a:p>
          <a:p>
            <a:r>
              <a:rPr lang="en-US" dirty="0" smtClean="0"/>
              <a:t>Ut </a:t>
            </a:r>
            <a:r>
              <a:rPr lang="en-US" dirty="0"/>
              <a:t>hendrerit, felis vitae placerat semper, metus nunc ultricies arcu, eget vulputate erat quam a erat. Aliquam condimentum justo augue, gravida sodales tortor fringilla eget. Praesent odio nisi, auctor vel velit sed, tincidunt commodo ex. Aliquam sit amet purus sed purus congue pretium at sit amet arcu. Donec vel viverra libero. Nullam risus leo, aliquam ut urna quis, efficitur placerat nibh. Etiam id elit quis massa auctor ornare. Maecenas scelerisque, ex ut facilisis interdum, urna sem ullamcorper lectus, sit amet vestibulum tellus nisi vitae ligula. Nulla quis metus at turpis efficitur convallis nec a lacus. Praesent lobortis ultrices venenatis. Donec sed pulvinar tortor, quis auctor purus. Sed bibendum erat nunc, eu imperdiet risus fermentum a. Pellentesque accumsan eros id augue aliquet dictum.</a:t>
            </a:r>
          </a:p>
          <a:p>
            <a:r>
              <a:rPr lang="en-US" dirty="0"/>
              <a:t>Nam commodo, justo et bibendum vulputate, magna risus sollicitudin urna, eget tempus orci risus vitae justo. Etiam egestas orci at sem efficitur, a dictum nibh sollicitudin. In maximus velit eget tristique mattis. Quisque tincidunt quam lacus, sit amet congue augue venenatis nec. Duis mattis ipsum ac tortor sodales, mattis consectetur augue convallis. Curabitur ullamcorper felis dolor, vel dignissim odio porta et. Etiam porta bibendum lacus sed facilisis. Aliquam quis sem quis ligula imperdiet tincidunt a sed risus. Integer faucibus lacinia leo eget ultricies.</a:t>
            </a:r>
          </a:p>
          <a:p>
            <a:r>
              <a:rPr lang="en-US" dirty="0"/>
              <a:t>Praesent ut ex at risus tincidunt mattis eu vitae nibh. Proin at ullamcorper leo. Proin mollis turpis metus, ac fringilla turpis egestas eu. Aliquam justo mauris, molestie eu lorem quis, cursus ornare eros. Donec posuere ultricies libero eu tempus. Proin vel purus lectus. Sed porta lacinia commodo. Fusce libero augue, dictum eget accumsan et, volutpat vel arcu. Nulla nec ultrices mauris. Curabitur tempor dui sed dui faucibus interdum. Nunc sodales, diam id posuere hendrerit, ante </a:t>
            </a:r>
            <a:r>
              <a:rPr lang="en-US" dirty="0" smtClean="0"/>
              <a:t>pharetra </a:t>
            </a:r>
            <a:r>
              <a:rPr lang="en-US" dirty="0"/>
              <a:t>orci, vitae tempor odio libero ut nulla. Maecenas luctus laoreet erat, vel aliquet velit pharetra sed. Proin a metus sit amet quam mollis consectetur. Vestibulum ante ipsum primis in faucibus orci luctus et ultrices posuere cubilia Curae; Curabitur pellentesque quam sed massa fringilla, nec convallis tortor sollicitudin</a:t>
            </a:r>
            <a:r>
              <a:rPr lang="en-US" dirty="0" smtClean="0"/>
              <a:t>.</a:t>
            </a:r>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2</a:t>
            </a:fld>
            <a:endParaRPr lang="en-US" dirty="0"/>
          </a:p>
        </p:txBody>
      </p:sp>
    </p:spTree>
    <p:extLst>
      <p:ext uri="{BB962C8B-B14F-4D97-AF65-F5344CB8AC3E}">
        <p14:creationId xmlns:p14="http://schemas.microsoft.com/office/powerpoint/2010/main" val="106802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Vestibulum</a:t>
            </a:r>
            <a:r>
              <a:rPr lang="en-US" dirty="0"/>
              <a:t> </a:t>
            </a:r>
            <a:r>
              <a:rPr lang="en-US" dirty="0" err="1"/>
              <a:t>condimentum</a:t>
            </a:r>
            <a:r>
              <a:rPr lang="en-US" dirty="0"/>
              <a:t> </a:t>
            </a:r>
            <a:r>
              <a:rPr lang="en-US" dirty="0" err="1"/>
              <a:t>ullamcorper</a:t>
            </a:r>
            <a:r>
              <a:rPr lang="en-US" dirty="0"/>
              <a:t> </a:t>
            </a:r>
            <a:r>
              <a:rPr lang="en-US" dirty="0" err="1"/>
              <a:t>urna</a:t>
            </a:r>
            <a:r>
              <a:rPr lang="en-US" dirty="0"/>
              <a:t> vitae </a:t>
            </a:r>
            <a:r>
              <a:rPr lang="en-US" dirty="0" err="1"/>
              <a:t>euismod</a:t>
            </a:r>
            <a:r>
              <a:rPr lang="en-US" dirty="0"/>
              <a:t>. </a:t>
            </a:r>
            <a:r>
              <a:rPr lang="en-US" dirty="0" err="1"/>
              <a:t>Fusce</a:t>
            </a:r>
            <a:r>
              <a:rPr lang="en-US" dirty="0"/>
              <a:t> </a:t>
            </a:r>
            <a:r>
              <a:rPr lang="en-US" dirty="0" err="1"/>
              <a:t>vel</a:t>
            </a:r>
            <a:r>
              <a:rPr lang="en-US" dirty="0"/>
              <a:t> </a:t>
            </a:r>
            <a:r>
              <a:rPr lang="en-US" dirty="0" err="1"/>
              <a:t>risus</a:t>
            </a:r>
            <a:r>
              <a:rPr lang="en-US" dirty="0"/>
              <a:t> sit </a:t>
            </a:r>
            <a:r>
              <a:rPr lang="en-US" dirty="0" err="1"/>
              <a:t>amet</a:t>
            </a:r>
            <a:r>
              <a:rPr lang="en-US" dirty="0"/>
              <a:t> </a:t>
            </a:r>
            <a:r>
              <a:rPr lang="en-US" dirty="0" err="1"/>
              <a:t>diam</a:t>
            </a:r>
            <a:r>
              <a:rPr lang="en-US" dirty="0"/>
              <a:t> </a:t>
            </a:r>
            <a:r>
              <a:rPr lang="en-US" dirty="0" err="1"/>
              <a:t>consectetur</a:t>
            </a:r>
            <a:r>
              <a:rPr lang="en-US" dirty="0"/>
              <a:t> </a:t>
            </a:r>
            <a:r>
              <a:rPr lang="en-US" dirty="0" err="1"/>
              <a:t>condimentum</a:t>
            </a:r>
            <a:r>
              <a:rPr lang="en-US" dirty="0"/>
              <a:t>. </a:t>
            </a:r>
            <a:r>
              <a:rPr lang="en-US" dirty="0" err="1"/>
              <a:t>Nulla</a:t>
            </a:r>
            <a:r>
              <a:rPr lang="en-US" dirty="0"/>
              <a:t> </a:t>
            </a:r>
            <a:r>
              <a:rPr lang="en-US" dirty="0" err="1"/>
              <a:t>dapibus</a:t>
            </a:r>
            <a:r>
              <a:rPr lang="en-US" dirty="0"/>
              <a:t> </a:t>
            </a:r>
            <a:r>
              <a:rPr lang="en-US" dirty="0" err="1"/>
              <a:t>tincidunt</a:t>
            </a:r>
            <a:r>
              <a:rPr lang="en-US" dirty="0"/>
              <a:t> </a:t>
            </a:r>
            <a:r>
              <a:rPr lang="en-US" dirty="0" err="1"/>
              <a:t>metus</a:t>
            </a:r>
            <a:r>
              <a:rPr lang="en-US" dirty="0"/>
              <a:t>, </a:t>
            </a:r>
            <a:r>
              <a:rPr lang="en-US" dirty="0" err="1"/>
              <a:t>ut</a:t>
            </a:r>
            <a:r>
              <a:rPr lang="en-US" dirty="0"/>
              <a:t> </a:t>
            </a:r>
            <a:r>
              <a:rPr lang="en-US" dirty="0" err="1"/>
              <a:t>commodo</a:t>
            </a:r>
            <a:r>
              <a:rPr lang="en-US" dirty="0"/>
              <a:t> quam </a:t>
            </a:r>
            <a:r>
              <a:rPr lang="en-US" dirty="0" err="1"/>
              <a:t>placerat</a:t>
            </a:r>
            <a:r>
              <a:rPr lang="en-US" dirty="0"/>
              <a:t> vel. </a:t>
            </a:r>
            <a:r>
              <a:rPr lang="fr-CA" dirty="0" err="1"/>
              <a:t>Curabitur</a:t>
            </a:r>
            <a:r>
              <a:rPr lang="fr-CA" dirty="0"/>
              <a:t> </a:t>
            </a:r>
            <a:r>
              <a:rPr lang="fr-CA" dirty="0" err="1"/>
              <a:t>porttitor</a:t>
            </a:r>
            <a:r>
              <a:rPr lang="fr-CA" dirty="0"/>
              <a:t> </a:t>
            </a:r>
            <a:r>
              <a:rPr lang="fr-CA" dirty="0" err="1"/>
              <a:t>vestibulum</a:t>
            </a:r>
            <a:r>
              <a:rPr lang="fr-CA" dirty="0"/>
              <a:t> </a:t>
            </a:r>
            <a:r>
              <a:rPr lang="fr-CA" dirty="0" err="1"/>
              <a:t>tempor</a:t>
            </a:r>
            <a:r>
              <a:rPr lang="fr-CA" dirty="0"/>
              <a:t>. </a:t>
            </a:r>
            <a:r>
              <a:rPr lang="fr-CA" dirty="0" err="1"/>
              <a:t>Phasellus</a:t>
            </a:r>
            <a:r>
              <a:rPr lang="fr-CA" dirty="0"/>
              <a:t> et </a:t>
            </a:r>
            <a:r>
              <a:rPr lang="fr-CA" dirty="0" err="1"/>
              <a:t>sapien</a:t>
            </a:r>
            <a:r>
              <a:rPr lang="fr-CA" dirty="0"/>
              <a:t> et </a:t>
            </a:r>
            <a:r>
              <a:rPr lang="fr-CA" dirty="0" err="1"/>
              <a:t>risus</a:t>
            </a:r>
            <a:r>
              <a:rPr lang="fr-CA" dirty="0"/>
              <a:t> </a:t>
            </a:r>
            <a:r>
              <a:rPr lang="fr-CA" dirty="0" err="1"/>
              <a:t>dignissim</a:t>
            </a:r>
            <a:r>
              <a:rPr lang="fr-CA" dirty="0"/>
              <a:t> </a:t>
            </a:r>
            <a:r>
              <a:rPr lang="fr-CA" dirty="0" err="1"/>
              <a:t>blandit</a:t>
            </a:r>
            <a:r>
              <a:rPr lang="fr-CA" dirty="0"/>
              <a:t>. </a:t>
            </a:r>
            <a:r>
              <a:rPr lang="fr-CA" dirty="0" err="1"/>
              <a:t>Cras</a:t>
            </a:r>
            <a:r>
              <a:rPr lang="fr-CA" dirty="0"/>
              <a:t> ut </a:t>
            </a:r>
            <a:r>
              <a:rPr lang="fr-CA" dirty="0" err="1"/>
              <a:t>posuere</a:t>
            </a:r>
            <a:r>
              <a:rPr lang="fr-CA" dirty="0"/>
              <a:t> </a:t>
            </a:r>
            <a:r>
              <a:rPr lang="fr-CA" dirty="0" err="1"/>
              <a:t>risus</a:t>
            </a:r>
            <a:r>
              <a:rPr lang="fr-CA" dirty="0"/>
              <a:t>. </a:t>
            </a:r>
            <a:r>
              <a:rPr lang="fr-CA" dirty="0" err="1"/>
              <a:t>Integer</a:t>
            </a:r>
            <a:r>
              <a:rPr lang="fr-CA" dirty="0"/>
              <a:t> </a:t>
            </a:r>
            <a:r>
              <a:rPr lang="fr-CA" dirty="0" err="1"/>
              <a:t>sollicitudin</a:t>
            </a:r>
            <a:r>
              <a:rPr lang="fr-CA" dirty="0"/>
              <a:t> ex </a:t>
            </a:r>
            <a:r>
              <a:rPr lang="fr-CA" dirty="0" err="1"/>
              <a:t>sed</a:t>
            </a:r>
            <a:r>
              <a:rPr lang="fr-CA" dirty="0"/>
              <a:t> </a:t>
            </a:r>
            <a:r>
              <a:rPr lang="fr-CA" dirty="0" err="1"/>
              <a:t>lectus</a:t>
            </a:r>
            <a:r>
              <a:rPr lang="fr-CA" dirty="0"/>
              <a:t> </a:t>
            </a:r>
            <a:r>
              <a:rPr lang="fr-CA" dirty="0" err="1"/>
              <a:t>dictum</a:t>
            </a:r>
            <a:r>
              <a:rPr lang="fr-CA" dirty="0"/>
              <a:t>, eu </a:t>
            </a:r>
            <a:r>
              <a:rPr lang="fr-CA" dirty="0" err="1"/>
              <a:t>condimentum</a:t>
            </a:r>
            <a:r>
              <a:rPr lang="fr-CA" dirty="0"/>
              <a:t> </a:t>
            </a:r>
            <a:r>
              <a:rPr lang="fr-CA" dirty="0" err="1"/>
              <a:t>lectus</a:t>
            </a:r>
            <a:r>
              <a:rPr lang="fr-CA" dirty="0"/>
              <a:t> </a:t>
            </a:r>
            <a:r>
              <a:rPr lang="fr-CA" dirty="0" err="1"/>
              <a:t>laoreet</a:t>
            </a:r>
            <a:r>
              <a:rPr lang="fr-CA" dirty="0"/>
              <a:t>. </a:t>
            </a:r>
            <a:r>
              <a:rPr lang="fr-CA" dirty="0" err="1"/>
              <a:t>Pellentesque</a:t>
            </a:r>
            <a:r>
              <a:rPr lang="fr-CA" dirty="0"/>
              <a:t> at </a:t>
            </a:r>
            <a:r>
              <a:rPr lang="fr-CA" dirty="0" err="1"/>
              <a:t>lorem</a:t>
            </a:r>
            <a:r>
              <a:rPr lang="fr-CA" dirty="0"/>
              <a:t> </a:t>
            </a:r>
            <a:r>
              <a:rPr lang="fr-CA" dirty="0" err="1"/>
              <a:t>volutpat</a:t>
            </a:r>
            <a:r>
              <a:rPr lang="fr-CA" dirty="0"/>
              <a:t>, </a:t>
            </a:r>
            <a:r>
              <a:rPr lang="fr-CA" dirty="0" err="1"/>
              <a:t>venenatis</a:t>
            </a:r>
            <a:r>
              <a:rPr lang="fr-CA" dirty="0"/>
              <a:t> nunc ut, </a:t>
            </a:r>
            <a:r>
              <a:rPr lang="fr-CA" dirty="0" err="1"/>
              <a:t>posuere</a:t>
            </a:r>
            <a:r>
              <a:rPr lang="fr-CA" dirty="0"/>
              <a:t> mi. In </a:t>
            </a:r>
            <a:r>
              <a:rPr lang="fr-CA" dirty="0" err="1"/>
              <a:t>hac</a:t>
            </a:r>
            <a:r>
              <a:rPr lang="fr-CA" dirty="0"/>
              <a:t> habitasse </a:t>
            </a:r>
            <a:r>
              <a:rPr lang="fr-CA" dirty="0" err="1"/>
              <a:t>platea</a:t>
            </a:r>
            <a:r>
              <a:rPr lang="fr-CA" dirty="0"/>
              <a:t> </a:t>
            </a:r>
            <a:r>
              <a:rPr lang="fr-CA" dirty="0" err="1"/>
              <a:t>dictumst</a:t>
            </a:r>
            <a:r>
              <a:rPr lang="fr-CA" dirty="0"/>
              <a:t>. In </a:t>
            </a:r>
            <a:r>
              <a:rPr lang="fr-CA" dirty="0" err="1"/>
              <a:t>sollicitudin</a:t>
            </a:r>
            <a:r>
              <a:rPr lang="fr-CA" dirty="0"/>
              <a:t> </a:t>
            </a:r>
            <a:r>
              <a:rPr lang="fr-CA" dirty="0" err="1"/>
              <a:t>dictum</a:t>
            </a:r>
            <a:r>
              <a:rPr lang="fr-CA" dirty="0"/>
              <a:t> </a:t>
            </a:r>
            <a:r>
              <a:rPr lang="fr-CA" dirty="0" err="1"/>
              <a:t>sem</a:t>
            </a:r>
            <a:r>
              <a:rPr lang="fr-CA" dirty="0"/>
              <a:t>, </a:t>
            </a:r>
            <a:r>
              <a:rPr lang="fr-CA" dirty="0" err="1"/>
              <a:t>vel</a:t>
            </a:r>
            <a:r>
              <a:rPr lang="fr-CA" dirty="0"/>
              <a:t> </a:t>
            </a:r>
            <a:r>
              <a:rPr lang="fr-CA" dirty="0" err="1"/>
              <a:t>iaculis</a:t>
            </a:r>
            <a:r>
              <a:rPr lang="fr-CA" dirty="0"/>
              <a:t> </a:t>
            </a:r>
            <a:r>
              <a:rPr lang="fr-CA" dirty="0" err="1"/>
              <a:t>purus</a:t>
            </a:r>
            <a:r>
              <a:rPr lang="fr-CA" dirty="0"/>
              <a:t> </a:t>
            </a:r>
            <a:r>
              <a:rPr lang="fr-CA" dirty="0" err="1"/>
              <a:t>consectetur</a:t>
            </a:r>
            <a:r>
              <a:rPr lang="fr-CA" dirty="0"/>
              <a:t> id. </a:t>
            </a:r>
            <a:r>
              <a:rPr lang="fr-CA" dirty="0" err="1"/>
              <a:t>Morbi</a:t>
            </a:r>
            <a:r>
              <a:rPr lang="fr-CA" dirty="0"/>
              <a:t> </a:t>
            </a:r>
            <a:r>
              <a:rPr lang="fr-CA" dirty="0" err="1"/>
              <a:t>tincidunt</a:t>
            </a:r>
            <a:r>
              <a:rPr lang="fr-CA" dirty="0"/>
              <a:t> </a:t>
            </a:r>
            <a:r>
              <a:rPr lang="fr-CA" dirty="0" err="1"/>
              <a:t>malesuada</a:t>
            </a:r>
            <a:r>
              <a:rPr lang="fr-CA" dirty="0"/>
              <a:t> </a:t>
            </a:r>
            <a:r>
              <a:rPr lang="fr-CA" dirty="0" err="1"/>
              <a:t>convallis</a:t>
            </a:r>
            <a:r>
              <a:rPr lang="fr-CA" dirty="0"/>
              <a:t>. </a:t>
            </a:r>
            <a:r>
              <a:rPr lang="fr-CA" dirty="0" err="1"/>
              <a:t>Phasellus</a:t>
            </a:r>
            <a:r>
              <a:rPr lang="fr-CA" dirty="0"/>
              <a:t> vitae </a:t>
            </a:r>
            <a:r>
              <a:rPr lang="fr-CA" dirty="0" err="1"/>
              <a:t>dictum</a:t>
            </a:r>
            <a:r>
              <a:rPr lang="fr-CA" dirty="0"/>
              <a:t> </a:t>
            </a:r>
            <a:r>
              <a:rPr lang="fr-CA" dirty="0" err="1"/>
              <a:t>purus</a:t>
            </a:r>
            <a:r>
              <a:rPr lang="fr-CA" dirty="0"/>
              <a:t>, et </a:t>
            </a:r>
            <a:r>
              <a:rPr lang="fr-CA" dirty="0" err="1"/>
              <a:t>porttitor</a:t>
            </a:r>
            <a:r>
              <a:rPr lang="fr-CA" dirty="0"/>
              <a:t> diam. </a:t>
            </a:r>
            <a:r>
              <a:rPr lang="fr-CA" dirty="0" err="1"/>
              <a:t>Fusce</a:t>
            </a:r>
            <a:r>
              <a:rPr lang="fr-CA" dirty="0"/>
              <a:t> </a:t>
            </a:r>
            <a:r>
              <a:rPr lang="fr-CA" dirty="0" err="1"/>
              <a:t>commodo</a:t>
            </a:r>
            <a:r>
              <a:rPr lang="fr-CA" dirty="0"/>
              <a:t> </a:t>
            </a:r>
            <a:r>
              <a:rPr lang="fr-CA" dirty="0" err="1"/>
              <a:t>maximus</a:t>
            </a:r>
            <a:r>
              <a:rPr lang="fr-CA" dirty="0"/>
              <a:t> </a:t>
            </a:r>
            <a:r>
              <a:rPr lang="fr-CA" dirty="0" err="1"/>
              <a:t>neque</a:t>
            </a:r>
            <a:r>
              <a:rPr lang="fr-CA" dirty="0"/>
              <a:t> non </a:t>
            </a:r>
            <a:r>
              <a:rPr lang="fr-CA" dirty="0" err="1"/>
              <a:t>pharetra</a:t>
            </a:r>
            <a:r>
              <a:rPr lang="fr-CA" dirty="0"/>
              <a:t>. In nec </a:t>
            </a:r>
            <a:r>
              <a:rPr lang="fr-CA" dirty="0" err="1"/>
              <a:t>rhoncus</a:t>
            </a:r>
            <a:r>
              <a:rPr lang="fr-CA" dirty="0"/>
              <a:t> </a:t>
            </a:r>
            <a:r>
              <a:rPr lang="fr-CA" dirty="0" err="1"/>
              <a:t>purus</a:t>
            </a:r>
            <a:r>
              <a:rPr lang="fr-CA" dirty="0"/>
              <a:t>, </a:t>
            </a:r>
            <a:r>
              <a:rPr lang="fr-CA" dirty="0" err="1"/>
              <a:t>ac</a:t>
            </a:r>
            <a:r>
              <a:rPr lang="fr-CA" dirty="0"/>
              <a:t> </a:t>
            </a:r>
            <a:r>
              <a:rPr lang="fr-CA" dirty="0" err="1"/>
              <a:t>accumsan</a:t>
            </a:r>
            <a:r>
              <a:rPr lang="fr-CA" dirty="0"/>
              <a:t> nunc. </a:t>
            </a:r>
            <a:r>
              <a:rPr lang="fr-CA" dirty="0" err="1"/>
              <a:t>Fusce</a:t>
            </a:r>
            <a:r>
              <a:rPr lang="fr-CA" dirty="0"/>
              <a:t> </a:t>
            </a:r>
            <a:r>
              <a:rPr lang="fr-CA" dirty="0" err="1"/>
              <a:t>hendrerit</a:t>
            </a:r>
            <a:r>
              <a:rPr lang="fr-CA" dirty="0"/>
              <a:t> </a:t>
            </a:r>
            <a:r>
              <a:rPr lang="fr-CA" dirty="0" err="1"/>
              <a:t>finibus</a:t>
            </a:r>
            <a:r>
              <a:rPr lang="fr-CA" dirty="0"/>
              <a:t> </a:t>
            </a:r>
            <a:r>
              <a:rPr lang="fr-CA" dirty="0" err="1"/>
              <a:t>aliquet</a:t>
            </a:r>
            <a:r>
              <a:rPr lang="fr-CA" dirty="0"/>
              <a:t>. </a:t>
            </a:r>
            <a:r>
              <a:rPr lang="fr-CA" dirty="0" err="1"/>
              <a:t>Donec</a:t>
            </a:r>
            <a:r>
              <a:rPr lang="fr-CA" dirty="0"/>
              <a:t> </a:t>
            </a:r>
            <a:r>
              <a:rPr lang="fr-CA" dirty="0" err="1"/>
              <a:t>sagittis</a:t>
            </a:r>
            <a:r>
              <a:rPr lang="fr-CA" dirty="0"/>
              <a:t> </a:t>
            </a:r>
            <a:r>
              <a:rPr lang="fr-CA" dirty="0" err="1"/>
              <a:t>orci</a:t>
            </a:r>
            <a:r>
              <a:rPr lang="fr-CA" dirty="0"/>
              <a:t> </a:t>
            </a:r>
            <a:r>
              <a:rPr lang="fr-CA" dirty="0" err="1"/>
              <a:t>ipsum</a:t>
            </a:r>
            <a:r>
              <a:rPr lang="fr-CA" dirty="0"/>
              <a:t>, et </a:t>
            </a:r>
            <a:r>
              <a:rPr lang="fr-CA" dirty="0" err="1"/>
              <a:t>eleifend</a:t>
            </a:r>
            <a:r>
              <a:rPr lang="fr-CA" dirty="0"/>
              <a:t> </a:t>
            </a:r>
            <a:r>
              <a:rPr lang="fr-CA" dirty="0" err="1"/>
              <a:t>nulla</a:t>
            </a:r>
            <a:r>
              <a:rPr lang="fr-CA" dirty="0"/>
              <a:t> </a:t>
            </a:r>
            <a:r>
              <a:rPr lang="fr-CA" dirty="0" err="1"/>
              <a:t>molestie</a:t>
            </a:r>
            <a:r>
              <a:rPr lang="fr-CA" dirty="0"/>
              <a:t> nec.</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3</a:t>
            </a:fld>
            <a:endParaRPr lang="en-US" dirty="0"/>
          </a:p>
        </p:txBody>
      </p:sp>
    </p:spTree>
    <p:extLst>
      <p:ext uri="{BB962C8B-B14F-4D97-AF65-F5344CB8AC3E}">
        <p14:creationId xmlns:p14="http://schemas.microsoft.com/office/powerpoint/2010/main" val="281902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780288"/>
            <a:ext cx="5486400" cy="7220712"/>
          </a:xfrm>
        </p:spPr>
        <p:txBody>
          <a:bodyPr/>
          <a:lstStyle/>
          <a:p>
            <a:r>
              <a:rPr lang="fr-CA" dirty="0" err="1"/>
              <a:t>Aliquam</a:t>
            </a:r>
            <a:r>
              <a:rPr lang="fr-CA" dirty="0"/>
              <a:t> </a:t>
            </a:r>
            <a:r>
              <a:rPr lang="fr-CA" dirty="0" err="1"/>
              <a:t>ac</a:t>
            </a:r>
            <a:r>
              <a:rPr lang="fr-CA" dirty="0"/>
              <a:t> </a:t>
            </a:r>
            <a:r>
              <a:rPr lang="fr-CA" dirty="0" err="1"/>
              <a:t>risus</a:t>
            </a:r>
            <a:r>
              <a:rPr lang="fr-CA" dirty="0"/>
              <a:t> ex. Suspendisse </a:t>
            </a:r>
            <a:r>
              <a:rPr lang="fr-CA" dirty="0" err="1"/>
              <a:t>lobortis</a:t>
            </a:r>
            <a:r>
              <a:rPr lang="fr-CA" dirty="0"/>
              <a:t> </a:t>
            </a:r>
            <a:r>
              <a:rPr lang="fr-CA" dirty="0" err="1"/>
              <a:t>quam</a:t>
            </a:r>
            <a:r>
              <a:rPr lang="fr-CA" dirty="0"/>
              <a:t> </a:t>
            </a:r>
            <a:r>
              <a:rPr lang="fr-CA" dirty="0" err="1"/>
              <a:t>congue</a:t>
            </a:r>
            <a:r>
              <a:rPr lang="fr-CA" dirty="0"/>
              <a:t> libero </a:t>
            </a:r>
            <a:r>
              <a:rPr lang="fr-CA" dirty="0" err="1"/>
              <a:t>consequat</a:t>
            </a:r>
            <a:r>
              <a:rPr lang="fr-CA" dirty="0"/>
              <a:t> </a:t>
            </a:r>
            <a:r>
              <a:rPr lang="fr-CA" dirty="0" err="1"/>
              <a:t>facilisis</a:t>
            </a:r>
            <a:r>
              <a:rPr lang="fr-CA" dirty="0"/>
              <a:t>. </a:t>
            </a:r>
            <a:r>
              <a:rPr lang="fr-CA" dirty="0" err="1"/>
              <a:t>Aenean</a:t>
            </a:r>
            <a:r>
              <a:rPr lang="fr-CA" dirty="0"/>
              <a:t> eu </a:t>
            </a:r>
            <a:r>
              <a:rPr lang="fr-CA" dirty="0" err="1"/>
              <a:t>arcu</a:t>
            </a:r>
            <a:r>
              <a:rPr lang="fr-CA" dirty="0"/>
              <a:t> </a:t>
            </a:r>
            <a:r>
              <a:rPr lang="fr-CA" dirty="0" err="1"/>
              <a:t>sed</a:t>
            </a:r>
            <a:r>
              <a:rPr lang="fr-CA" dirty="0"/>
              <a:t> </a:t>
            </a:r>
            <a:r>
              <a:rPr lang="fr-CA" dirty="0" err="1"/>
              <a:t>ligula</a:t>
            </a:r>
            <a:r>
              <a:rPr lang="fr-CA" dirty="0"/>
              <a:t> </a:t>
            </a:r>
            <a:r>
              <a:rPr lang="fr-CA" dirty="0" err="1"/>
              <a:t>lacinia</a:t>
            </a:r>
            <a:r>
              <a:rPr lang="fr-CA" dirty="0"/>
              <a:t> </a:t>
            </a:r>
            <a:r>
              <a:rPr lang="fr-CA" dirty="0" err="1"/>
              <a:t>faucibus</a:t>
            </a:r>
            <a:r>
              <a:rPr lang="fr-CA" dirty="0"/>
              <a:t>. </a:t>
            </a:r>
            <a:r>
              <a:rPr lang="fr-CA" dirty="0" err="1"/>
              <a:t>Fusce</a:t>
            </a:r>
            <a:r>
              <a:rPr lang="fr-CA" dirty="0"/>
              <a:t> </a:t>
            </a:r>
            <a:r>
              <a:rPr lang="fr-CA" dirty="0" err="1"/>
              <a:t>malesuada</a:t>
            </a:r>
            <a:r>
              <a:rPr lang="fr-CA" dirty="0"/>
              <a:t> </a:t>
            </a:r>
            <a:r>
              <a:rPr lang="fr-CA" dirty="0" err="1"/>
              <a:t>volutpat</a:t>
            </a:r>
            <a:r>
              <a:rPr lang="fr-CA" dirty="0"/>
              <a:t> </a:t>
            </a:r>
            <a:r>
              <a:rPr lang="fr-CA" dirty="0" err="1"/>
              <a:t>neque</a:t>
            </a:r>
            <a:r>
              <a:rPr lang="fr-CA" dirty="0"/>
              <a:t>, </a:t>
            </a:r>
            <a:r>
              <a:rPr lang="fr-CA" dirty="0" err="1"/>
              <a:t>eget</a:t>
            </a:r>
            <a:r>
              <a:rPr lang="fr-CA" dirty="0"/>
              <a:t> </a:t>
            </a:r>
            <a:r>
              <a:rPr lang="fr-CA" dirty="0" err="1"/>
              <a:t>scelerisque</a:t>
            </a:r>
            <a:r>
              <a:rPr lang="fr-CA" dirty="0"/>
              <a:t> </a:t>
            </a:r>
            <a:r>
              <a:rPr lang="fr-CA" dirty="0" err="1"/>
              <a:t>arcu</a:t>
            </a:r>
            <a:r>
              <a:rPr lang="fr-CA" dirty="0"/>
              <a:t> bibendum nec. </a:t>
            </a:r>
            <a:r>
              <a:rPr lang="fr-CA" dirty="0" err="1"/>
              <a:t>Proin</a:t>
            </a:r>
            <a:r>
              <a:rPr lang="fr-CA" dirty="0"/>
              <a:t> </a:t>
            </a:r>
            <a:r>
              <a:rPr lang="fr-CA" dirty="0" err="1"/>
              <a:t>vulputate</a:t>
            </a:r>
            <a:r>
              <a:rPr lang="fr-CA" dirty="0"/>
              <a:t> </a:t>
            </a:r>
            <a:r>
              <a:rPr lang="fr-CA" dirty="0" err="1"/>
              <a:t>sagittis</a:t>
            </a:r>
            <a:r>
              <a:rPr lang="fr-CA" dirty="0"/>
              <a:t> </a:t>
            </a:r>
            <a:r>
              <a:rPr lang="fr-CA" dirty="0" err="1"/>
              <a:t>consequat</a:t>
            </a:r>
            <a:r>
              <a:rPr lang="fr-CA" dirty="0"/>
              <a:t>. Suspendisse a </a:t>
            </a:r>
            <a:r>
              <a:rPr lang="fr-CA" dirty="0" err="1"/>
              <a:t>feugiat</a:t>
            </a:r>
            <a:r>
              <a:rPr lang="fr-CA" dirty="0"/>
              <a:t> </a:t>
            </a:r>
            <a:r>
              <a:rPr lang="fr-CA" dirty="0" err="1"/>
              <a:t>urna</a:t>
            </a:r>
            <a:r>
              <a:rPr lang="fr-CA" dirty="0"/>
              <a:t>. </a:t>
            </a:r>
            <a:r>
              <a:rPr lang="fr-CA" dirty="0" err="1"/>
              <a:t>Phasellus</a:t>
            </a:r>
            <a:r>
              <a:rPr lang="fr-CA" dirty="0"/>
              <a:t> </a:t>
            </a:r>
            <a:r>
              <a:rPr lang="fr-CA" dirty="0" err="1"/>
              <a:t>luctus</a:t>
            </a:r>
            <a:r>
              <a:rPr lang="fr-CA" dirty="0"/>
              <a:t>, </a:t>
            </a:r>
            <a:r>
              <a:rPr lang="fr-CA" dirty="0" err="1"/>
              <a:t>felis</a:t>
            </a:r>
            <a:r>
              <a:rPr lang="fr-CA" dirty="0"/>
              <a:t> in </a:t>
            </a:r>
            <a:r>
              <a:rPr lang="fr-CA" dirty="0" err="1"/>
              <a:t>varius</a:t>
            </a:r>
            <a:r>
              <a:rPr lang="fr-CA" dirty="0"/>
              <a:t> mollis, magna </a:t>
            </a:r>
            <a:r>
              <a:rPr lang="fr-CA" dirty="0" err="1"/>
              <a:t>urna</a:t>
            </a:r>
            <a:r>
              <a:rPr lang="fr-CA" dirty="0"/>
              <a:t> </a:t>
            </a:r>
            <a:r>
              <a:rPr lang="fr-CA" dirty="0" err="1"/>
              <a:t>vulputate</a:t>
            </a:r>
            <a:r>
              <a:rPr lang="fr-CA" dirty="0"/>
              <a:t> </a:t>
            </a:r>
            <a:r>
              <a:rPr lang="fr-CA" dirty="0" err="1"/>
              <a:t>augue</a:t>
            </a:r>
            <a:r>
              <a:rPr lang="fr-CA" dirty="0"/>
              <a:t>, </a:t>
            </a:r>
            <a:r>
              <a:rPr lang="fr-CA" dirty="0" err="1"/>
              <a:t>ac</a:t>
            </a:r>
            <a:r>
              <a:rPr lang="fr-CA" dirty="0"/>
              <a:t> </a:t>
            </a:r>
            <a:r>
              <a:rPr lang="fr-CA" dirty="0" err="1"/>
              <a:t>pellentesque</a:t>
            </a:r>
            <a:r>
              <a:rPr lang="fr-CA" dirty="0"/>
              <a:t> erat ut </a:t>
            </a:r>
            <a:r>
              <a:rPr lang="fr-CA" dirty="0" err="1"/>
              <a:t>dui</a:t>
            </a:r>
            <a:r>
              <a:rPr lang="fr-CA" dirty="0"/>
              <a:t>. </a:t>
            </a:r>
            <a:r>
              <a:rPr lang="fr-CA" dirty="0" err="1"/>
              <a:t>Pellentesque</a:t>
            </a:r>
            <a:r>
              <a:rPr lang="fr-CA" dirty="0"/>
              <a:t> </a:t>
            </a:r>
            <a:r>
              <a:rPr lang="fr-CA" dirty="0" err="1"/>
              <a:t>vestibulum</a:t>
            </a:r>
            <a:r>
              <a:rPr lang="fr-CA" dirty="0"/>
              <a:t>, </a:t>
            </a:r>
            <a:r>
              <a:rPr lang="fr-CA" dirty="0" err="1"/>
              <a:t>sapien</a:t>
            </a:r>
            <a:r>
              <a:rPr lang="fr-CA" dirty="0"/>
              <a:t> </a:t>
            </a:r>
            <a:r>
              <a:rPr lang="fr-CA" dirty="0" err="1"/>
              <a:t>pulvinar</a:t>
            </a:r>
            <a:r>
              <a:rPr lang="fr-CA" dirty="0"/>
              <a:t> </a:t>
            </a:r>
            <a:r>
              <a:rPr lang="fr-CA" dirty="0" err="1"/>
              <a:t>pellentesque</a:t>
            </a:r>
            <a:r>
              <a:rPr lang="fr-CA" dirty="0"/>
              <a:t> </a:t>
            </a:r>
            <a:r>
              <a:rPr lang="fr-CA" dirty="0" err="1"/>
              <a:t>eleifend</a:t>
            </a:r>
            <a:r>
              <a:rPr lang="fr-CA" dirty="0"/>
              <a:t>, </a:t>
            </a:r>
            <a:r>
              <a:rPr lang="fr-CA" dirty="0" err="1"/>
              <a:t>purus</a:t>
            </a:r>
            <a:r>
              <a:rPr lang="fr-CA" dirty="0"/>
              <a:t> mi </a:t>
            </a:r>
            <a:r>
              <a:rPr lang="fr-CA" dirty="0" err="1"/>
              <a:t>interdum</a:t>
            </a:r>
            <a:r>
              <a:rPr lang="fr-CA" dirty="0"/>
              <a:t> </a:t>
            </a:r>
            <a:r>
              <a:rPr lang="fr-CA" dirty="0" err="1"/>
              <a:t>odio</a:t>
            </a:r>
            <a:r>
              <a:rPr lang="fr-CA" dirty="0"/>
              <a:t>, et </a:t>
            </a:r>
            <a:r>
              <a:rPr lang="fr-CA" dirty="0" err="1"/>
              <a:t>dictum</a:t>
            </a:r>
            <a:r>
              <a:rPr lang="fr-CA" dirty="0"/>
              <a:t> diam est id </a:t>
            </a:r>
            <a:r>
              <a:rPr lang="fr-CA" dirty="0" err="1"/>
              <a:t>ipsum</a:t>
            </a:r>
            <a:r>
              <a:rPr lang="fr-CA" dirty="0"/>
              <a:t>. </a:t>
            </a:r>
            <a:r>
              <a:rPr lang="fr-CA" dirty="0" err="1"/>
              <a:t>Proin</a:t>
            </a:r>
            <a:r>
              <a:rPr lang="fr-CA" dirty="0"/>
              <a:t> </a:t>
            </a:r>
            <a:r>
              <a:rPr lang="fr-CA" dirty="0" err="1"/>
              <a:t>dignissim</a:t>
            </a:r>
            <a:r>
              <a:rPr lang="fr-CA" dirty="0"/>
              <a:t> </a:t>
            </a:r>
            <a:r>
              <a:rPr lang="fr-CA" dirty="0" err="1"/>
              <a:t>lobortis</a:t>
            </a:r>
            <a:r>
              <a:rPr lang="fr-CA" dirty="0"/>
              <a:t> </a:t>
            </a:r>
            <a:r>
              <a:rPr lang="fr-CA" dirty="0" err="1"/>
              <a:t>auctor</a:t>
            </a:r>
            <a:r>
              <a:rPr lang="fr-CA" dirty="0"/>
              <a:t>. </a:t>
            </a:r>
            <a:r>
              <a:rPr lang="fr-CA" dirty="0" err="1"/>
              <a:t>Aliquam</a:t>
            </a:r>
            <a:r>
              <a:rPr lang="fr-CA" dirty="0"/>
              <a:t> </a:t>
            </a:r>
            <a:r>
              <a:rPr lang="fr-CA" dirty="0" err="1"/>
              <a:t>venenatis</a:t>
            </a:r>
            <a:r>
              <a:rPr lang="fr-CA" dirty="0"/>
              <a:t> libero </a:t>
            </a:r>
            <a:r>
              <a:rPr lang="fr-CA" dirty="0" err="1"/>
              <a:t>sed</a:t>
            </a:r>
            <a:r>
              <a:rPr lang="fr-CA" dirty="0"/>
              <a:t> </a:t>
            </a:r>
            <a:r>
              <a:rPr lang="fr-CA" dirty="0" err="1"/>
              <a:t>dui</a:t>
            </a:r>
            <a:r>
              <a:rPr lang="fr-CA" dirty="0"/>
              <a:t> </a:t>
            </a:r>
            <a:r>
              <a:rPr lang="fr-CA" dirty="0" err="1"/>
              <a:t>ornare</a:t>
            </a:r>
            <a:r>
              <a:rPr lang="fr-CA" dirty="0"/>
              <a:t>, </a:t>
            </a:r>
            <a:r>
              <a:rPr lang="fr-CA" dirty="0" err="1"/>
              <a:t>ac</a:t>
            </a:r>
            <a:r>
              <a:rPr lang="fr-CA" dirty="0"/>
              <a:t> </a:t>
            </a:r>
            <a:r>
              <a:rPr lang="fr-CA" dirty="0" err="1"/>
              <a:t>dignissim</a:t>
            </a:r>
            <a:r>
              <a:rPr lang="fr-CA" dirty="0"/>
              <a:t> </a:t>
            </a:r>
            <a:r>
              <a:rPr lang="fr-CA" dirty="0" err="1"/>
              <a:t>nibh</a:t>
            </a:r>
            <a:r>
              <a:rPr lang="fr-CA" dirty="0"/>
              <a:t> </a:t>
            </a:r>
            <a:r>
              <a:rPr lang="fr-CA" dirty="0" err="1"/>
              <a:t>convallis</a:t>
            </a:r>
            <a:r>
              <a:rPr lang="fr-CA" dirty="0"/>
              <a:t>. </a:t>
            </a:r>
            <a:r>
              <a:rPr lang="fr-CA" dirty="0" err="1"/>
              <a:t>Etiam</a:t>
            </a:r>
            <a:r>
              <a:rPr lang="fr-CA" dirty="0"/>
              <a:t> </a:t>
            </a:r>
            <a:r>
              <a:rPr lang="fr-CA" dirty="0" err="1"/>
              <a:t>pellentesque</a:t>
            </a:r>
            <a:r>
              <a:rPr lang="fr-CA" dirty="0"/>
              <a:t> magna a </a:t>
            </a:r>
            <a:r>
              <a:rPr lang="fr-CA" dirty="0" err="1"/>
              <a:t>velit</a:t>
            </a:r>
            <a:r>
              <a:rPr lang="fr-CA" dirty="0"/>
              <a:t> </a:t>
            </a:r>
            <a:r>
              <a:rPr lang="fr-CA" dirty="0" err="1"/>
              <a:t>facilisis</a:t>
            </a:r>
            <a:r>
              <a:rPr lang="fr-CA" dirty="0"/>
              <a:t>, </a:t>
            </a:r>
            <a:r>
              <a:rPr lang="fr-CA" dirty="0" err="1"/>
              <a:t>eget</a:t>
            </a:r>
            <a:r>
              <a:rPr lang="fr-CA" dirty="0"/>
              <a:t> </a:t>
            </a:r>
            <a:r>
              <a:rPr lang="fr-CA" dirty="0" err="1"/>
              <a:t>tempus</a:t>
            </a:r>
            <a:r>
              <a:rPr lang="fr-CA" dirty="0"/>
              <a:t> </a:t>
            </a:r>
            <a:r>
              <a:rPr lang="fr-CA" dirty="0" err="1"/>
              <a:t>urna</a:t>
            </a:r>
            <a:r>
              <a:rPr lang="fr-CA" dirty="0"/>
              <a:t> </a:t>
            </a:r>
            <a:r>
              <a:rPr lang="fr-CA" dirty="0" err="1"/>
              <a:t>dignissim</a:t>
            </a:r>
            <a:r>
              <a:rPr lang="fr-CA" dirty="0"/>
              <a:t>. Suspendisse ut massa </a:t>
            </a:r>
            <a:r>
              <a:rPr lang="fr-CA" dirty="0" err="1"/>
              <a:t>tincidunt</a:t>
            </a:r>
            <a:r>
              <a:rPr lang="fr-CA" dirty="0"/>
              <a:t> nunc </a:t>
            </a:r>
            <a:r>
              <a:rPr lang="fr-CA" dirty="0" err="1"/>
              <a:t>molestie</a:t>
            </a:r>
            <a:r>
              <a:rPr lang="fr-CA" dirty="0"/>
              <a:t> </a:t>
            </a:r>
            <a:r>
              <a:rPr lang="fr-CA" dirty="0" err="1"/>
              <a:t>sodales</a:t>
            </a:r>
            <a:r>
              <a:rPr lang="fr-CA" dirty="0"/>
              <a:t>. </a:t>
            </a:r>
            <a:r>
              <a:rPr lang="fr-CA" dirty="0" err="1"/>
              <a:t>Cras</a:t>
            </a:r>
            <a:r>
              <a:rPr lang="fr-CA" dirty="0"/>
              <a:t> in </a:t>
            </a:r>
            <a:r>
              <a:rPr lang="fr-CA" dirty="0" err="1"/>
              <a:t>laoreet</a:t>
            </a:r>
            <a:r>
              <a:rPr lang="fr-CA" dirty="0"/>
              <a:t> erat. </a:t>
            </a:r>
            <a:r>
              <a:rPr lang="fr-CA" dirty="0" err="1"/>
              <a:t>Maecenas</a:t>
            </a:r>
            <a:r>
              <a:rPr lang="fr-CA" dirty="0"/>
              <a:t> </a:t>
            </a:r>
            <a:r>
              <a:rPr lang="fr-CA" dirty="0" err="1"/>
              <a:t>consectetur</a:t>
            </a:r>
            <a:r>
              <a:rPr lang="fr-CA" dirty="0"/>
              <a:t> </a:t>
            </a:r>
            <a:r>
              <a:rPr lang="fr-CA" dirty="0" err="1"/>
              <a:t>dictum</a:t>
            </a:r>
            <a:r>
              <a:rPr lang="fr-CA" dirty="0"/>
              <a:t> ex.</a:t>
            </a:r>
            <a:endParaRPr lang="en-US" dirty="0"/>
          </a:p>
          <a:p>
            <a:r>
              <a:rPr lang="fr-CA" dirty="0" err="1"/>
              <a:t>Integer</a:t>
            </a:r>
            <a:r>
              <a:rPr lang="fr-CA" dirty="0"/>
              <a:t> ut libero </a:t>
            </a:r>
            <a:r>
              <a:rPr lang="fr-CA" dirty="0" err="1"/>
              <a:t>fermentum</a:t>
            </a:r>
            <a:r>
              <a:rPr lang="fr-CA" dirty="0"/>
              <a:t>, </a:t>
            </a:r>
            <a:r>
              <a:rPr lang="fr-CA" dirty="0" err="1"/>
              <a:t>commodo</a:t>
            </a:r>
            <a:r>
              <a:rPr lang="fr-CA" dirty="0"/>
              <a:t> </a:t>
            </a:r>
            <a:r>
              <a:rPr lang="fr-CA" dirty="0" err="1"/>
              <a:t>velit</a:t>
            </a:r>
            <a:r>
              <a:rPr lang="fr-CA" dirty="0"/>
              <a:t> </a:t>
            </a:r>
            <a:r>
              <a:rPr lang="fr-CA" dirty="0" err="1"/>
              <a:t>ac</a:t>
            </a:r>
            <a:r>
              <a:rPr lang="fr-CA" dirty="0"/>
              <a:t>, </a:t>
            </a:r>
            <a:r>
              <a:rPr lang="fr-CA" dirty="0" err="1"/>
              <a:t>eleifend</a:t>
            </a:r>
            <a:r>
              <a:rPr lang="fr-CA" dirty="0"/>
              <a:t> </a:t>
            </a:r>
            <a:r>
              <a:rPr lang="fr-CA" dirty="0" err="1"/>
              <a:t>felis</a:t>
            </a:r>
            <a:r>
              <a:rPr lang="fr-CA" dirty="0"/>
              <a:t>. </a:t>
            </a:r>
            <a:r>
              <a:rPr lang="en-US" dirty="0"/>
              <a:t>Integer ac </a:t>
            </a:r>
            <a:r>
              <a:rPr lang="en-US" dirty="0" err="1"/>
              <a:t>tempor</a:t>
            </a:r>
            <a:r>
              <a:rPr lang="en-US" dirty="0"/>
              <a:t> </a:t>
            </a:r>
            <a:r>
              <a:rPr lang="en-US" dirty="0" err="1"/>
              <a:t>leo</a:t>
            </a:r>
            <a:r>
              <a:rPr lang="en-US" dirty="0"/>
              <a:t>. </a:t>
            </a:r>
            <a:r>
              <a:rPr lang="en-US" dirty="0" err="1"/>
              <a:t>Proin</a:t>
            </a:r>
            <a:r>
              <a:rPr lang="en-US" dirty="0"/>
              <a:t> </a:t>
            </a:r>
            <a:r>
              <a:rPr lang="en-US" dirty="0" err="1"/>
              <a:t>finibus</a:t>
            </a:r>
            <a:r>
              <a:rPr lang="en-US" dirty="0"/>
              <a:t> </a:t>
            </a:r>
            <a:r>
              <a:rPr lang="en-US" dirty="0" err="1"/>
              <a:t>odio</a:t>
            </a:r>
            <a:r>
              <a:rPr lang="en-US" dirty="0"/>
              <a:t> mi, </a:t>
            </a:r>
            <a:r>
              <a:rPr lang="en-US" dirty="0" err="1"/>
              <a:t>eget</a:t>
            </a:r>
            <a:r>
              <a:rPr lang="en-US" dirty="0"/>
              <a:t> </a:t>
            </a:r>
            <a:r>
              <a:rPr lang="en-US" dirty="0" err="1"/>
              <a:t>ullamcorper</a:t>
            </a:r>
            <a:r>
              <a:rPr lang="en-US" dirty="0"/>
              <a:t> </a:t>
            </a:r>
            <a:r>
              <a:rPr lang="en-US" dirty="0" err="1"/>
              <a:t>tortor</a:t>
            </a:r>
            <a:r>
              <a:rPr lang="en-US" dirty="0"/>
              <a:t> </a:t>
            </a:r>
            <a:r>
              <a:rPr lang="en-US" dirty="0" err="1"/>
              <a:t>elementum</a:t>
            </a:r>
            <a:r>
              <a:rPr lang="en-US" dirty="0"/>
              <a:t> </a:t>
            </a:r>
            <a:r>
              <a:rPr lang="en-US" dirty="0" err="1"/>
              <a:t>ut.</a:t>
            </a:r>
            <a:r>
              <a:rPr lang="en-US" dirty="0"/>
              <a:t> </a:t>
            </a:r>
            <a:r>
              <a:rPr lang="fr-CA" dirty="0" err="1"/>
              <a:t>Proin</a:t>
            </a:r>
            <a:r>
              <a:rPr lang="fr-CA" dirty="0"/>
              <a:t> </a:t>
            </a:r>
            <a:r>
              <a:rPr lang="fr-CA" dirty="0" err="1"/>
              <a:t>pharetra</a:t>
            </a:r>
            <a:r>
              <a:rPr lang="fr-CA" dirty="0"/>
              <a:t> </a:t>
            </a:r>
            <a:r>
              <a:rPr lang="fr-CA" dirty="0" err="1"/>
              <a:t>pellentesque</a:t>
            </a:r>
            <a:r>
              <a:rPr lang="fr-CA" dirty="0"/>
              <a:t> </a:t>
            </a:r>
            <a:r>
              <a:rPr lang="fr-CA" dirty="0" err="1"/>
              <a:t>arcu</a:t>
            </a:r>
            <a:r>
              <a:rPr lang="fr-CA" dirty="0"/>
              <a:t> ut </a:t>
            </a:r>
            <a:r>
              <a:rPr lang="fr-CA" dirty="0" err="1"/>
              <a:t>accumsan</a:t>
            </a:r>
            <a:r>
              <a:rPr lang="fr-CA" dirty="0"/>
              <a:t>. </a:t>
            </a:r>
            <a:r>
              <a:rPr lang="fr-CA" dirty="0" err="1"/>
              <a:t>Fusce</a:t>
            </a:r>
            <a:r>
              <a:rPr lang="fr-CA" dirty="0"/>
              <a:t> at </a:t>
            </a:r>
            <a:r>
              <a:rPr lang="fr-CA" dirty="0" err="1"/>
              <a:t>nulla</a:t>
            </a:r>
            <a:r>
              <a:rPr lang="fr-CA" dirty="0"/>
              <a:t> </a:t>
            </a:r>
            <a:r>
              <a:rPr lang="fr-CA" dirty="0" err="1"/>
              <a:t>finibus</a:t>
            </a:r>
            <a:r>
              <a:rPr lang="fr-CA" dirty="0"/>
              <a:t>, </a:t>
            </a:r>
            <a:r>
              <a:rPr lang="fr-CA" dirty="0" err="1"/>
              <a:t>accumsan</a:t>
            </a:r>
            <a:r>
              <a:rPr lang="fr-CA" dirty="0"/>
              <a:t> </a:t>
            </a:r>
            <a:r>
              <a:rPr lang="fr-CA" dirty="0" err="1"/>
              <a:t>lorem</a:t>
            </a:r>
            <a:r>
              <a:rPr lang="fr-CA" dirty="0"/>
              <a:t> et, cursus </a:t>
            </a:r>
            <a:r>
              <a:rPr lang="fr-CA" dirty="0" err="1"/>
              <a:t>nisl</a:t>
            </a:r>
            <a:r>
              <a:rPr lang="fr-CA" dirty="0"/>
              <a:t>. </a:t>
            </a:r>
            <a:r>
              <a:rPr lang="en-US" dirty="0"/>
              <a:t>In semper </a:t>
            </a:r>
            <a:r>
              <a:rPr lang="en-US" dirty="0" err="1"/>
              <a:t>pulvinar</a:t>
            </a:r>
            <a:r>
              <a:rPr lang="en-US" dirty="0"/>
              <a:t> ipsum </a:t>
            </a:r>
            <a:r>
              <a:rPr lang="en-US" dirty="0" err="1"/>
              <a:t>lobortis</a:t>
            </a:r>
            <a:r>
              <a:rPr lang="en-US" dirty="0"/>
              <a:t> dictum. </a:t>
            </a:r>
            <a:r>
              <a:rPr lang="en-US" dirty="0" err="1"/>
              <a:t>Aenean</a:t>
            </a:r>
            <a:r>
              <a:rPr lang="en-US" dirty="0"/>
              <a:t> </a:t>
            </a:r>
            <a:r>
              <a:rPr lang="en-US" dirty="0" err="1"/>
              <a:t>eleifend</a:t>
            </a:r>
            <a:r>
              <a:rPr lang="en-US" dirty="0"/>
              <a:t>, </a:t>
            </a:r>
            <a:r>
              <a:rPr lang="en-US" dirty="0" err="1"/>
              <a:t>enim</a:t>
            </a:r>
            <a:r>
              <a:rPr lang="en-US" dirty="0"/>
              <a:t> </a:t>
            </a:r>
            <a:r>
              <a:rPr lang="en-US" dirty="0" err="1"/>
              <a:t>sed</a:t>
            </a:r>
            <a:r>
              <a:rPr lang="en-US" dirty="0"/>
              <a:t> </a:t>
            </a:r>
            <a:r>
              <a:rPr lang="en-US" dirty="0" err="1"/>
              <a:t>posuere</a:t>
            </a:r>
            <a:r>
              <a:rPr lang="en-US" dirty="0"/>
              <a:t> </a:t>
            </a:r>
            <a:r>
              <a:rPr lang="en-US" dirty="0" err="1"/>
              <a:t>luctus</a:t>
            </a:r>
            <a:r>
              <a:rPr lang="en-US" dirty="0"/>
              <a:t>, </a:t>
            </a:r>
            <a:r>
              <a:rPr lang="en-US" dirty="0" err="1"/>
              <a:t>arcu</a:t>
            </a:r>
            <a:r>
              <a:rPr lang="en-US" dirty="0"/>
              <a:t> libero </a:t>
            </a:r>
            <a:r>
              <a:rPr lang="en-US" dirty="0" err="1"/>
              <a:t>ornare</a:t>
            </a:r>
            <a:r>
              <a:rPr lang="en-US" dirty="0"/>
              <a:t> libero, </a:t>
            </a:r>
            <a:r>
              <a:rPr lang="en-US" dirty="0" err="1"/>
              <a:t>bibendum</a:t>
            </a:r>
            <a:r>
              <a:rPr lang="en-US" dirty="0"/>
              <a:t> </a:t>
            </a:r>
            <a:r>
              <a:rPr lang="en-US" dirty="0" err="1"/>
              <a:t>tincidunt</a:t>
            </a:r>
            <a:r>
              <a:rPr lang="en-US" dirty="0"/>
              <a:t> </a:t>
            </a:r>
            <a:r>
              <a:rPr lang="en-US" dirty="0" err="1"/>
              <a:t>purus</a:t>
            </a:r>
            <a:r>
              <a:rPr lang="en-US" dirty="0"/>
              <a:t> </a:t>
            </a:r>
            <a:r>
              <a:rPr lang="en-US" dirty="0" err="1"/>
              <a:t>leo</a:t>
            </a:r>
            <a:r>
              <a:rPr lang="en-US" dirty="0"/>
              <a:t> </a:t>
            </a:r>
            <a:r>
              <a:rPr lang="en-US" dirty="0" err="1"/>
              <a:t>vel</a:t>
            </a:r>
            <a:r>
              <a:rPr lang="en-US" dirty="0"/>
              <a:t> </a:t>
            </a:r>
            <a:r>
              <a:rPr lang="en-US" dirty="0" err="1"/>
              <a:t>sapien</a:t>
            </a:r>
            <a:r>
              <a:rPr lang="en-US" dirty="0"/>
              <a:t>. </a:t>
            </a:r>
            <a:r>
              <a:rPr lang="fr-CA" dirty="0" err="1"/>
              <a:t>Aliquam</a:t>
            </a:r>
            <a:r>
              <a:rPr lang="fr-CA" dirty="0"/>
              <a:t> </a:t>
            </a:r>
            <a:r>
              <a:rPr lang="fr-CA" dirty="0" err="1"/>
              <a:t>dignissim</a:t>
            </a:r>
            <a:r>
              <a:rPr lang="fr-CA" dirty="0"/>
              <a:t> </a:t>
            </a:r>
            <a:r>
              <a:rPr lang="fr-CA" dirty="0" err="1"/>
              <a:t>nisl</a:t>
            </a:r>
            <a:r>
              <a:rPr lang="fr-CA" dirty="0"/>
              <a:t> vitae </a:t>
            </a:r>
            <a:r>
              <a:rPr lang="fr-CA" dirty="0" err="1"/>
              <a:t>consequat</a:t>
            </a:r>
            <a:r>
              <a:rPr lang="fr-CA" dirty="0"/>
              <a:t> cursus. </a:t>
            </a:r>
            <a:r>
              <a:rPr lang="fr-CA" dirty="0" err="1"/>
              <a:t>Maecenas</a:t>
            </a:r>
            <a:r>
              <a:rPr lang="fr-CA" dirty="0"/>
              <a:t> massa </a:t>
            </a:r>
            <a:r>
              <a:rPr lang="fr-CA" dirty="0" err="1"/>
              <a:t>nibh</a:t>
            </a:r>
            <a:r>
              <a:rPr lang="fr-CA" dirty="0"/>
              <a:t>, </a:t>
            </a:r>
            <a:r>
              <a:rPr lang="fr-CA" dirty="0" err="1"/>
              <a:t>vehicula</a:t>
            </a:r>
            <a:r>
              <a:rPr lang="fr-CA" dirty="0"/>
              <a:t> et </a:t>
            </a:r>
            <a:r>
              <a:rPr lang="fr-CA" dirty="0" err="1"/>
              <a:t>lorem</a:t>
            </a:r>
            <a:r>
              <a:rPr lang="fr-CA" dirty="0"/>
              <a:t> </a:t>
            </a:r>
            <a:r>
              <a:rPr lang="fr-CA" dirty="0" err="1"/>
              <a:t>sit</a:t>
            </a:r>
            <a:r>
              <a:rPr lang="fr-CA" dirty="0"/>
              <a:t> </a:t>
            </a:r>
            <a:r>
              <a:rPr lang="fr-CA" dirty="0" err="1"/>
              <a:t>amet</a:t>
            </a:r>
            <a:r>
              <a:rPr lang="fr-CA" dirty="0"/>
              <a:t>, </a:t>
            </a:r>
            <a:r>
              <a:rPr lang="fr-CA" dirty="0" err="1"/>
              <a:t>venenatis</a:t>
            </a:r>
            <a:r>
              <a:rPr lang="fr-CA" dirty="0"/>
              <a:t> </a:t>
            </a:r>
            <a:r>
              <a:rPr lang="fr-CA" dirty="0" err="1"/>
              <a:t>interdum</a:t>
            </a:r>
            <a:r>
              <a:rPr lang="fr-CA" dirty="0"/>
              <a:t> </a:t>
            </a:r>
            <a:r>
              <a:rPr lang="fr-CA" dirty="0" err="1"/>
              <a:t>orci</a:t>
            </a:r>
            <a:r>
              <a:rPr lang="fr-CA" dirty="0"/>
              <a:t>. </a:t>
            </a:r>
            <a:r>
              <a:rPr lang="fr-CA" dirty="0" err="1"/>
              <a:t>Aenean</a:t>
            </a:r>
            <a:r>
              <a:rPr lang="fr-CA" dirty="0"/>
              <a:t> </a:t>
            </a:r>
            <a:r>
              <a:rPr lang="fr-CA" dirty="0" err="1"/>
              <a:t>consequat</a:t>
            </a:r>
            <a:r>
              <a:rPr lang="fr-CA" dirty="0"/>
              <a:t> </a:t>
            </a:r>
            <a:r>
              <a:rPr lang="fr-CA" dirty="0" err="1"/>
              <a:t>justo</a:t>
            </a:r>
            <a:r>
              <a:rPr lang="fr-CA" dirty="0"/>
              <a:t> et </a:t>
            </a:r>
            <a:r>
              <a:rPr lang="fr-CA" dirty="0" err="1"/>
              <a:t>eros</a:t>
            </a:r>
            <a:r>
              <a:rPr lang="fr-CA" dirty="0"/>
              <a:t> </a:t>
            </a:r>
            <a:r>
              <a:rPr lang="fr-CA" dirty="0" err="1"/>
              <a:t>pulvinar</a:t>
            </a:r>
            <a:r>
              <a:rPr lang="fr-CA" dirty="0"/>
              <a:t>, eu </a:t>
            </a:r>
            <a:r>
              <a:rPr lang="fr-CA" dirty="0" err="1"/>
              <a:t>iaculis</a:t>
            </a:r>
            <a:r>
              <a:rPr lang="fr-CA" dirty="0"/>
              <a:t> </a:t>
            </a:r>
            <a:r>
              <a:rPr lang="fr-CA" dirty="0" err="1"/>
              <a:t>elit</a:t>
            </a:r>
            <a:r>
              <a:rPr lang="fr-CA" dirty="0"/>
              <a:t> </a:t>
            </a:r>
            <a:r>
              <a:rPr lang="fr-CA" dirty="0" err="1"/>
              <a:t>dictum</a:t>
            </a:r>
            <a:r>
              <a:rPr lang="fr-CA" dirty="0"/>
              <a:t>.</a:t>
            </a:r>
            <a:endParaRPr lang="en-US" dirty="0"/>
          </a:p>
          <a:p>
            <a:r>
              <a:rPr lang="fr-CA" dirty="0" err="1"/>
              <a:t>Morbi</a:t>
            </a:r>
            <a:r>
              <a:rPr lang="fr-CA" dirty="0"/>
              <a:t> </a:t>
            </a:r>
            <a:r>
              <a:rPr lang="fr-CA" dirty="0" err="1"/>
              <a:t>lacinia</a:t>
            </a:r>
            <a:r>
              <a:rPr lang="fr-CA" dirty="0"/>
              <a:t> </a:t>
            </a:r>
            <a:r>
              <a:rPr lang="fr-CA" dirty="0" err="1"/>
              <a:t>leo</a:t>
            </a:r>
            <a:r>
              <a:rPr lang="fr-CA" dirty="0"/>
              <a:t> </a:t>
            </a:r>
            <a:r>
              <a:rPr lang="fr-CA" dirty="0" err="1"/>
              <a:t>vel</a:t>
            </a:r>
            <a:r>
              <a:rPr lang="fr-CA" dirty="0"/>
              <a:t> </a:t>
            </a:r>
            <a:r>
              <a:rPr lang="fr-CA" dirty="0" err="1"/>
              <a:t>blandit</a:t>
            </a:r>
            <a:r>
              <a:rPr lang="fr-CA" dirty="0"/>
              <a:t> </a:t>
            </a:r>
            <a:r>
              <a:rPr lang="fr-CA" dirty="0" err="1"/>
              <a:t>ultrices</a:t>
            </a:r>
            <a:r>
              <a:rPr lang="fr-CA" dirty="0"/>
              <a:t>. </a:t>
            </a:r>
            <a:r>
              <a:rPr lang="fr-CA" dirty="0" err="1"/>
              <a:t>Pellentesque</a:t>
            </a:r>
            <a:r>
              <a:rPr lang="fr-CA" dirty="0"/>
              <a:t> </a:t>
            </a:r>
            <a:r>
              <a:rPr lang="fr-CA" dirty="0" err="1"/>
              <a:t>auctor</a:t>
            </a:r>
            <a:r>
              <a:rPr lang="fr-CA" dirty="0"/>
              <a:t> </a:t>
            </a:r>
            <a:r>
              <a:rPr lang="fr-CA" dirty="0" err="1"/>
              <a:t>luctus</a:t>
            </a:r>
            <a:r>
              <a:rPr lang="fr-CA" dirty="0"/>
              <a:t> </a:t>
            </a:r>
            <a:r>
              <a:rPr lang="fr-CA" dirty="0" err="1"/>
              <a:t>malesuada</a:t>
            </a:r>
            <a:r>
              <a:rPr lang="fr-CA" dirty="0"/>
              <a:t>. In </a:t>
            </a:r>
            <a:r>
              <a:rPr lang="fr-CA" dirty="0" err="1"/>
              <a:t>suscipit</a:t>
            </a:r>
            <a:r>
              <a:rPr lang="fr-CA" dirty="0"/>
              <a:t> </a:t>
            </a:r>
            <a:r>
              <a:rPr lang="fr-CA" dirty="0" err="1"/>
              <a:t>eros</a:t>
            </a:r>
            <a:r>
              <a:rPr lang="fr-CA" dirty="0"/>
              <a:t> </a:t>
            </a:r>
            <a:r>
              <a:rPr lang="fr-CA" dirty="0" err="1"/>
              <a:t>sed</a:t>
            </a:r>
            <a:r>
              <a:rPr lang="fr-CA" dirty="0"/>
              <a:t> </a:t>
            </a:r>
            <a:r>
              <a:rPr lang="fr-CA" dirty="0" err="1"/>
              <a:t>quam</a:t>
            </a:r>
            <a:r>
              <a:rPr lang="fr-CA" dirty="0"/>
              <a:t> </a:t>
            </a:r>
            <a:r>
              <a:rPr lang="fr-CA" dirty="0" err="1"/>
              <a:t>sodales</a:t>
            </a:r>
            <a:r>
              <a:rPr lang="fr-CA" dirty="0"/>
              <a:t> </a:t>
            </a:r>
            <a:r>
              <a:rPr lang="fr-CA" dirty="0" err="1"/>
              <a:t>finibus</a:t>
            </a:r>
            <a:r>
              <a:rPr lang="fr-CA" dirty="0"/>
              <a:t>. Suspendisse non </a:t>
            </a:r>
            <a:r>
              <a:rPr lang="fr-CA" dirty="0" err="1"/>
              <a:t>sodales</a:t>
            </a:r>
            <a:r>
              <a:rPr lang="fr-CA" dirty="0"/>
              <a:t> </a:t>
            </a:r>
            <a:r>
              <a:rPr lang="fr-CA" dirty="0" err="1"/>
              <a:t>nibh</a:t>
            </a:r>
            <a:r>
              <a:rPr lang="fr-CA" dirty="0"/>
              <a:t>. </a:t>
            </a:r>
            <a:r>
              <a:rPr lang="fr-CA" dirty="0" err="1"/>
              <a:t>Donec</a:t>
            </a:r>
            <a:r>
              <a:rPr lang="fr-CA" dirty="0"/>
              <a:t> </a:t>
            </a:r>
            <a:r>
              <a:rPr lang="fr-CA" dirty="0" err="1"/>
              <a:t>dictum</a:t>
            </a:r>
            <a:r>
              <a:rPr lang="fr-CA" dirty="0"/>
              <a:t> </a:t>
            </a:r>
            <a:r>
              <a:rPr lang="fr-CA" dirty="0" err="1"/>
              <a:t>volutpat</a:t>
            </a:r>
            <a:r>
              <a:rPr lang="fr-CA" dirty="0"/>
              <a:t> </a:t>
            </a:r>
            <a:r>
              <a:rPr lang="fr-CA" dirty="0" err="1"/>
              <a:t>consectetur</a:t>
            </a:r>
            <a:r>
              <a:rPr lang="fr-CA" dirty="0"/>
              <a:t>. </a:t>
            </a:r>
            <a:r>
              <a:rPr lang="fr-CA" dirty="0" err="1"/>
              <a:t>Cras</a:t>
            </a:r>
            <a:r>
              <a:rPr lang="fr-CA" dirty="0"/>
              <a:t> </a:t>
            </a:r>
            <a:r>
              <a:rPr lang="fr-CA" dirty="0" err="1"/>
              <a:t>orci</a:t>
            </a:r>
            <a:r>
              <a:rPr lang="fr-CA" dirty="0"/>
              <a:t> libero, </a:t>
            </a:r>
            <a:r>
              <a:rPr lang="fr-CA" dirty="0" err="1"/>
              <a:t>dignissim</a:t>
            </a:r>
            <a:r>
              <a:rPr lang="fr-CA" dirty="0"/>
              <a:t> </a:t>
            </a:r>
            <a:r>
              <a:rPr lang="fr-CA" dirty="0" err="1"/>
              <a:t>eget</a:t>
            </a:r>
            <a:r>
              <a:rPr lang="fr-CA" dirty="0"/>
              <a:t> tristique </a:t>
            </a:r>
            <a:r>
              <a:rPr lang="fr-CA" dirty="0" err="1"/>
              <a:t>vel</a:t>
            </a:r>
            <a:r>
              <a:rPr lang="fr-CA" dirty="0"/>
              <a:t>, </a:t>
            </a:r>
            <a:r>
              <a:rPr lang="fr-CA" dirty="0" err="1"/>
              <a:t>iaculis</a:t>
            </a:r>
            <a:r>
              <a:rPr lang="fr-CA" dirty="0"/>
              <a:t> in </a:t>
            </a:r>
            <a:r>
              <a:rPr lang="fr-CA" dirty="0" err="1"/>
              <a:t>ligula</a:t>
            </a:r>
            <a:r>
              <a:rPr lang="fr-CA" dirty="0"/>
              <a:t>. </a:t>
            </a:r>
            <a:r>
              <a:rPr lang="fr-CA" dirty="0" err="1"/>
              <a:t>Morbi</a:t>
            </a:r>
            <a:r>
              <a:rPr lang="fr-CA" dirty="0"/>
              <a:t> </a:t>
            </a:r>
            <a:r>
              <a:rPr lang="fr-CA" dirty="0" err="1"/>
              <a:t>vestibulum</a:t>
            </a:r>
            <a:r>
              <a:rPr lang="fr-CA" dirty="0"/>
              <a:t> </a:t>
            </a:r>
            <a:r>
              <a:rPr lang="fr-CA" dirty="0" err="1"/>
              <a:t>sodales</a:t>
            </a:r>
            <a:r>
              <a:rPr lang="fr-CA" dirty="0"/>
              <a:t> </a:t>
            </a:r>
            <a:r>
              <a:rPr lang="fr-CA" dirty="0" err="1"/>
              <a:t>enim</a:t>
            </a:r>
            <a:r>
              <a:rPr lang="fr-CA" dirty="0"/>
              <a:t> ut </a:t>
            </a:r>
            <a:r>
              <a:rPr lang="fr-CA" dirty="0" err="1"/>
              <a:t>ornare</a:t>
            </a:r>
            <a:r>
              <a:rPr lang="fr-CA" dirty="0"/>
              <a:t>. </a:t>
            </a:r>
            <a:r>
              <a:rPr lang="fr-CA" dirty="0" err="1"/>
              <a:t>Fusce</a:t>
            </a:r>
            <a:r>
              <a:rPr lang="fr-CA" dirty="0"/>
              <a:t> </a:t>
            </a:r>
            <a:r>
              <a:rPr lang="fr-CA" dirty="0" err="1"/>
              <a:t>ultrices</a:t>
            </a:r>
            <a:r>
              <a:rPr lang="fr-CA" dirty="0"/>
              <a:t> non massa </a:t>
            </a:r>
            <a:r>
              <a:rPr lang="fr-CA" dirty="0" err="1"/>
              <a:t>quis</a:t>
            </a:r>
            <a:r>
              <a:rPr lang="fr-CA" dirty="0"/>
              <a:t> </a:t>
            </a:r>
            <a:r>
              <a:rPr lang="fr-CA" dirty="0" err="1"/>
              <a:t>elementum</a:t>
            </a:r>
            <a:r>
              <a:rPr lang="fr-CA" dirty="0"/>
              <a:t>. </a:t>
            </a:r>
            <a:r>
              <a:rPr lang="fr-CA" dirty="0" err="1"/>
              <a:t>Donec</a:t>
            </a:r>
            <a:r>
              <a:rPr lang="fr-CA" dirty="0"/>
              <a:t> </a:t>
            </a:r>
            <a:r>
              <a:rPr lang="fr-CA" dirty="0" err="1"/>
              <a:t>luctus</a:t>
            </a:r>
            <a:r>
              <a:rPr lang="fr-CA" dirty="0"/>
              <a:t> vitae </a:t>
            </a:r>
            <a:r>
              <a:rPr lang="fr-CA" dirty="0" err="1"/>
              <a:t>sapien</a:t>
            </a:r>
            <a:r>
              <a:rPr lang="fr-CA" dirty="0"/>
              <a:t> </a:t>
            </a:r>
            <a:r>
              <a:rPr lang="fr-CA" dirty="0" err="1"/>
              <a:t>quis</a:t>
            </a:r>
            <a:r>
              <a:rPr lang="fr-CA" dirty="0"/>
              <a:t> </a:t>
            </a:r>
            <a:r>
              <a:rPr lang="fr-CA" dirty="0" err="1"/>
              <a:t>ultricies</a:t>
            </a:r>
            <a:r>
              <a:rPr lang="fr-CA" dirty="0"/>
              <a:t>.</a:t>
            </a:r>
            <a:endParaRPr lang="en-US" dirty="0"/>
          </a:p>
          <a:p>
            <a:r>
              <a:rPr lang="fr-CA" dirty="0" err="1"/>
              <a:t>Cras</a:t>
            </a:r>
            <a:r>
              <a:rPr lang="fr-CA" dirty="0"/>
              <a:t> </a:t>
            </a:r>
            <a:r>
              <a:rPr lang="fr-CA" dirty="0" err="1"/>
              <a:t>facilisis</a:t>
            </a:r>
            <a:r>
              <a:rPr lang="fr-CA" dirty="0"/>
              <a:t> </a:t>
            </a:r>
            <a:r>
              <a:rPr lang="fr-CA" dirty="0" err="1"/>
              <a:t>arcu</a:t>
            </a:r>
            <a:r>
              <a:rPr lang="fr-CA" dirty="0"/>
              <a:t> in est </a:t>
            </a:r>
            <a:r>
              <a:rPr lang="fr-CA" dirty="0" err="1"/>
              <a:t>efficitur</a:t>
            </a:r>
            <a:r>
              <a:rPr lang="fr-CA" dirty="0"/>
              <a:t> </a:t>
            </a:r>
            <a:r>
              <a:rPr lang="fr-CA" dirty="0" err="1"/>
              <a:t>luctus</a:t>
            </a:r>
            <a:r>
              <a:rPr lang="fr-CA" dirty="0"/>
              <a:t>. </a:t>
            </a:r>
            <a:r>
              <a:rPr lang="fr-CA" dirty="0" err="1"/>
              <a:t>Praesent</a:t>
            </a:r>
            <a:r>
              <a:rPr lang="fr-CA" dirty="0"/>
              <a:t> </a:t>
            </a:r>
            <a:r>
              <a:rPr lang="fr-CA" dirty="0" err="1"/>
              <a:t>fringilla</a:t>
            </a:r>
            <a:r>
              <a:rPr lang="fr-CA" dirty="0"/>
              <a:t> </a:t>
            </a:r>
            <a:r>
              <a:rPr lang="fr-CA" dirty="0" err="1"/>
              <a:t>justo</a:t>
            </a:r>
            <a:r>
              <a:rPr lang="fr-CA" dirty="0"/>
              <a:t> eu </a:t>
            </a:r>
            <a:r>
              <a:rPr lang="fr-CA" dirty="0" err="1"/>
              <a:t>sollicitudin</a:t>
            </a:r>
            <a:r>
              <a:rPr lang="fr-CA" dirty="0"/>
              <a:t> </a:t>
            </a:r>
            <a:r>
              <a:rPr lang="fr-CA" dirty="0" err="1"/>
              <a:t>dapibus</a:t>
            </a:r>
            <a:r>
              <a:rPr lang="fr-CA" dirty="0"/>
              <a:t>. Suspendisse </a:t>
            </a:r>
            <a:r>
              <a:rPr lang="fr-CA" dirty="0" err="1"/>
              <a:t>potenti</a:t>
            </a:r>
            <a:r>
              <a:rPr lang="fr-CA" dirty="0"/>
              <a:t>. </a:t>
            </a:r>
            <a:r>
              <a:rPr lang="en-US" dirty="0"/>
              <a:t>In </a:t>
            </a:r>
            <a:r>
              <a:rPr lang="en-US" dirty="0" err="1"/>
              <a:t>hac</a:t>
            </a:r>
            <a:r>
              <a:rPr lang="en-US" dirty="0"/>
              <a:t> </a:t>
            </a:r>
            <a:r>
              <a:rPr lang="en-US" dirty="0" err="1"/>
              <a:t>habitasse</a:t>
            </a:r>
            <a:r>
              <a:rPr lang="en-US" dirty="0"/>
              <a:t> </a:t>
            </a:r>
            <a:r>
              <a:rPr lang="en-US" dirty="0" err="1"/>
              <a:t>platea</a:t>
            </a:r>
            <a:r>
              <a:rPr lang="en-US" dirty="0"/>
              <a:t> </a:t>
            </a:r>
            <a:r>
              <a:rPr lang="en-US" dirty="0" err="1"/>
              <a:t>dictumst</a:t>
            </a:r>
            <a:r>
              <a:rPr lang="en-US" dirty="0"/>
              <a:t>. </a:t>
            </a:r>
            <a:r>
              <a:rPr lang="en-US" dirty="0" err="1"/>
              <a:t>Nulla</a:t>
            </a:r>
            <a:r>
              <a:rPr lang="en-US" dirty="0"/>
              <a:t> </a:t>
            </a:r>
            <a:r>
              <a:rPr lang="en-US" dirty="0" err="1"/>
              <a:t>dignissim</a:t>
            </a:r>
            <a:r>
              <a:rPr lang="en-US" dirty="0"/>
              <a:t> </a:t>
            </a:r>
            <a:r>
              <a:rPr lang="en-US" dirty="0" err="1"/>
              <a:t>elit</a:t>
            </a:r>
            <a:r>
              <a:rPr lang="en-US" dirty="0"/>
              <a:t> in </a:t>
            </a:r>
            <a:r>
              <a:rPr lang="en-US" dirty="0" err="1"/>
              <a:t>leo</a:t>
            </a:r>
            <a:r>
              <a:rPr lang="en-US" dirty="0"/>
              <a:t> maximus </a:t>
            </a:r>
            <a:r>
              <a:rPr lang="en-US" dirty="0" err="1"/>
              <a:t>pulvinar</a:t>
            </a:r>
            <a:r>
              <a:rPr lang="en-US" dirty="0"/>
              <a:t>. Nam </a:t>
            </a:r>
            <a:r>
              <a:rPr lang="en-US" dirty="0" err="1"/>
              <a:t>ut</a:t>
            </a:r>
            <a:r>
              <a:rPr lang="en-US" dirty="0"/>
              <a:t> lorem </a:t>
            </a:r>
            <a:r>
              <a:rPr lang="en-US" dirty="0" err="1"/>
              <a:t>tempor</a:t>
            </a:r>
            <a:r>
              <a:rPr lang="en-US" dirty="0"/>
              <a:t>, </a:t>
            </a:r>
            <a:r>
              <a:rPr lang="en-US" dirty="0" err="1"/>
              <a:t>vestibulum</a:t>
            </a:r>
            <a:r>
              <a:rPr lang="en-US" dirty="0"/>
              <a:t> </a:t>
            </a:r>
            <a:r>
              <a:rPr lang="en-US" dirty="0" err="1"/>
              <a:t>diam</a:t>
            </a:r>
            <a:r>
              <a:rPr lang="en-US" dirty="0"/>
              <a:t> at, </a:t>
            </a:r>
            <a:r>
              <a:rPr lang="en-US" dirty="0" err="1"/>
              <a:t>tincidunt</a:t>
            </a:r>
            <a:r>
              <a:rPr lang="en-US" dirty="0"/>
              <a:t> est. </a:t>
            </a:r>
            <a:r>
              <a:rPr lang="en-US" dirty="0" err="1"/>
              <a:t>Vestibulum</a:t>
            </a:r>
            <a:r>
              <a:rPr lang="en-US" dirty="0"/>
              <a:t> </a:t>
            </a:r>
            <a:r>
              <a:rPr lang="en-US" dirty="0" err="1"/>
              <a:t>sem</a:t>
            </a:r>
            <a:r>
              <a:rPr lang="en-US" dirty="0"/>
              <a:t> </a:t>
            </a:r>
            <a:r>
              <a:rPr lang="en-US" dirty="0" err="1"/>
              <a:t>massa</a:t>
            </a:r>
            <a:r>
              <a:rPr lang="en-US" dirty="0"/>
              <a:t>, </a:t>
            </a:r>
            <a:r>
              <a:rPr lang="en-US" dirty="0" err="1"/>
              <a:t>iaculis</a:t>
            </a:r>
            <a:r>
              <a:rPr lang="en-US" dirty="0"/>
              <a:t> </a:t>
            </a:r>
            <a:r>
              <a:rPr lang="en-US" dirty="0" err="1"/>
              <a:t>quis</a:t>
            </a:r>
            <a:r>
              <a:rPr lang="en-US" dirty="0"/>
              <a:t> </a:t>
            </a:r>
            <a:r>
              <a:rPr lang="en-US" dirty="0" err="1"/>
              <a:t>purus</a:t>
            </a:r>
            <a:r>
              <a:rPr lang="en-US" dirty="0"/>
              <a:t> ac, </a:t>
            </a:r>
            <a:r>
              <a:rPr lang="en-US" dirty="0" err="1"/>
              <a:t>euismod</a:t>
            </a:r>
            <a:r>
              <a:rPr lang="en-US" dirty="0"/>
              <a:t> </a:t>
            </a:r>
            <a:r>
              <a:rPr lang="en-US" dirty="0" err="1"/>
              <a:t>lacinia</a:t>
            </a:r>
            <a:r>
              <a:rPr lang="en-US" dirty="0"/>
              <a:t> magna. </a:t>
            </a:r>
            <a:r>
              <a:rPr lang="en-US" dirty="0" err="1"/>
              <a:t>Aliquam</a:t>
            </a:r>
            <a:r>
              <a:rPr lang="en-US" dirty="0"/>
              <a:t> ex </a:t>
            </a:r>
            <a:r>
              <a:rPr lang="en-US" dirty="0" err="1"/>
              <a:t>diam</a:t>
            </a:r>
            <a:r>
              <a:rPr lang="en-US" dirty="0"/>
              <a:t>, </a:t>
            </a:r>
            <a:r>
              <a:rPr lang="en-US" dirty="0" err="1"/>
              <a:t>pretium</a:t>
            </a:r>
            <a:r>
              <a:rPr lang="en-US" dirty="0"/>
              <a:t> a </a:t>
            </a:r>
            <a:r>
              <a:rPr lang="en-US" dirty="0" err="1"/>
              <a:t>porttitor</a:t>
            </a:r>
            <a:r>
              <a:rPr lang="en-US" dirty="0"/>
              <a:t> </a:t>
            </a:r>
            <a:r>
              <a:rPr lang="en-US" dirty="0" err="1"/>
              <a:t>eget</a:t>
            </a:r>
            <a:r>
              <a:rPr lang="en-US" dirty="0"/>
              <a:t>, </a:t>
            </a:r>
            <a:r>
              <a:rPr lang="en-US" dirty="0" err="1"/>
              <a:t>aliquam</a:t>
            </a:r>
            <a:r>
              <a:rPr lang="en-US" dirty="0"/>
              <a:t> in </a:t>
            </a:r>
            <a:r>
              <a:rPr lang="en-US" dirty="0" err="1"/>
              <a:t>orci</a:t>
            </a:r>
            <a:r>
              <a:rPr lang="en-US" dirty="0"/>
              <a:t>. </a:t>
            </a:r>
            <a:r>
              <a:rPr lang="fr-CA" dirty="0" err="1"/>
              <a:t>Etiam</a:t>
            </a:r>
            <a:r>
              <a:rPr lang="fr-CA" dirty="0"/>
              <a:t> at </a:t>
            </a:r>
            <a:r>
              <a:rPr lang="fr-CA" dirty="0" err="1"/>
              <a:t>finibus</a:t>
            </a:r>
            <a:r>
              <a:rPr lang="fr-CA" dirty="0"/>
              <a:t> </a:t>
            </a:r>
            <a:r>
              <a:rPr lang="fr-CA" dirty="0" err="1"/>
              <a:t>orci</a:t>
            </a:r>
            <a:r>
              <a:rPr lang="fr-CA" dirty="0"/>
              <a:t>, non </a:t>
            </a:r>
            <a:r>
              <a:rPr lang="fr-CA" dirty="0" err="1"/>
              <a:t>eleifend</a:t>
            </a:r>
            <a:r>
              <a:rPr lang="fr-CA" dirty="0"/>
              <a:t> </a:t>
            </a:r>
            <a:r>
              <a:rPr lang="fr-CA" dirty="0" err="1"/>
              <a:t>mauris</a:t>
            </a:r>
            <a:r>
              <a:rPr lang="fr-CA" dirty="0"/>
              <a:t>. </a:t>
            </a:r>
            <a:r>
              <a:rPr lang="fr-CA" dirty="0" err="1"/>
              <a:t>Fusce</a:t>
            </a:r>
            <a:r>
              <a:rPr lang="fr-CA" dirty="0"/>
              <a:t> at </a:t>
            </a:r>
            <a:r>
              <a:rPr lang="fr-CA" dirty="0" err="1"/>
              <a:t>turpis</a:t>
            </a:r>
            <a:r>
              <a:rPr lang="fr-CA" dirty="0"/>
              <a:t> </a:t>
            </a:r>
            <a:r>
              <a:rPr lang="fr-CA" dirty="0" err="1"/>
              <a:t>risus</a:t>
            </a:r>
            <a:r>
              <a:rPr lang="fr-CA" dirty="0"/>
              <a:t>. Ut </a:t>
            </a:r>
            <a:r>
              <a:rPr lang="fr-CA" dirty="0" err="1"/>
              <a:t>interdum</a:t>
            </a:r>
            <a:r>
              <a:rPr lang="fr-CA" dirty="0"/>
              <a:t> </a:t>
            </a:r>
            <a:r>
              <a:rPr lang="fr-CA" dirty="0" err="1"/>
              <a:t>blandit</a:t>
            </a:r>
            <a:r>
              <a:rPr lang="fr-CA" dirty="0"/>
              <a:t> libero, </a:t>
            </a:r>
            <a:r>
              <a:rPr lang="fr-CA" dirty="0" err="1"/>
              <a:t>ac</a:t>
            </a:r>
            <a:r>
              <a:rPr lang="fr-CA" dirty="0"/>
              <a:t> </a:t>
            </a:r>
            <a:r>
              <a:rPr lang="fr-CA" dirty="0" err="1"/>
              <a:t>iaculis</a:t>
            </a:r>
            <a:r>
              <a:rPr lang="fr-CA" dirty="0"/>
              <a:t> </a:t>
            </a:r>
            <a:r>
              <a:rPr lang="fr-CA" dirty="0" err="1"/>
              <a:t>velit</a:t>
            </a:r>
            <a:r>
              <a:rPr lang="fr-CA" dirty="0"/>
              <a:t> mollis ut. </a:t>
            </a:r>
            <a:r>
              <a:rPr lang="en-US" dirty="0"/>
              <a:t>Nam </a:t>
            </a:r>
            <a:r>
              <a:rPr lang="en-US" dirty="0" err="1"/>
              <a:t>diam</a:t>
            </a:r>
            <a:r>
              <a:rPr lang="en-US" dirty="0"/>
              <a:t> </a:t>
            </a:r>
            <a:r>
              <a:rPr lang="en-US" dirty="0" err="1"/>
              <a:t>eros</a:t>
            </a:r>
            <a:r>
              <a:rPr lang="en-US" dirty="0"/>
              <a:t>, </a:t>
            </a:r>
            <a:r>
              <a:rPr lang="en-US" dirty="0" err="1"/>
              <a:t>accumsan</a:t>
            </a:r>
            <a:r>
              <a:rPr lang="en-US" dirty="0"/>
              <a:t> sit </a:t>
            </a:r>
            <a:r>
              <a:rPr lang="en-US" dirty="0" err="1"/>
              <a:t>amet</a:t>
            </a:r>
            <a:r>
              <a:rPr lang="en-US" dirty="0"/>
              <a:t> </a:t>
            </a:r>
            <a:r>
              <a:rPr lang="en-US" dirty="0" err="1"/>
              <a:t>urna</a:t>
            </a:r>
            <a:r>
              <a:rPr lang="en-US" dirty="0"/>
              <a:t> </a:t>
            </a:r>
            <a:r>
              <a:rPr lang="en-US" dirty="0" err="1"/>
              <a:t>sed</a:t>
            </a:r>
            <a:r>
              <a:rPr lang="en-US" dirty="0"/>
              <a:t>, </a:t>
            </a:r>
            <a:r>
              <a:rPr lang="en-US" dirty="0" err="1"/>
              <a:t>venenatis</a:t>
            </a:r>
            <a:r>
              <a:rPr lang="en-US" dirty="0"/>
              <a:t> </a:t>
            </a:r>
            <a:r>
              <a:rPr lang="en-US" dirty="0" err="1"/>
              <a:t>ultrices</a:t>
            </a:r>
            <a:r>
              <a:rPr lang="en-US" dirty="0"/>
              <a:t> ex.</a:t>
            </a:r>
          </a:p>
        </p:txBody>
      </p:sp>
      <p:sp>
        <p:nvSpPr>
          <p:cNvPr id="4" name="Slide Number Placeholder 3"/>
          <p:cNvSpPr>
            <a:spLocks noGrp="1"/>
          </p:cNvSpPr>
          <p:nvPr>
            <p:ph type="sldNum" sz="quarter" idx="10"/>
          </p:nvPr>
        </p:nvSpPr>
        <p:spPr/>
        <p:txBody>
          <a:bodyPr/>
          <a:lstStyle/>
          <a:p>
            <a:fld id="{EE26C76E-9D52-4597-B4ED-D14C332BE7B5}" type="slidenum">
              <a:rPr lang="en-US" smtClean="0"/>
              <a:t>4</a:t>
            </a:fld>
            <a:endParaRPr lang="en-US" dirty="0"/>
          </a:p>
        </p:txBody>
      </p:sp>
    </p:spTree>
    <p:extLst>
      <p:ext uri="{BB962C8B-B14F-4D97-AF65-F5344CB8AC3E}">
        <p14:creationId xmlns:p14="http://schemas.microsoft.com/office/powerpoint/2010/main" val="386616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100" b="0" i="0" dirty="0" err="1" smtClean="0">
                <a:solidFill>
                  <a:srgbClr val="000000"/>
                </a:solidFill>
                <a:effectLst/>
                <a:latin typeface="Arial" panose="020B0604020202020204" pitchFamily="34" charset="0"/>
              </a:rPr>
              <a:t>Aenean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felis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tempor</a:t>
            </a:r>
            <a:r>
              <a:rPr lang="en-US" sz="1100" b="0" i="0" dirty="0" smtClean="0">
                <a:solidFill>
                  <a:srgbClr val="000000"/>
                </a:solidFill>
                <a:effectLst/>
                <a:latin typeface="Arial" panose="020B0604020202020204" pitchFamily="34" charset="0"/>
              </a:rPr>
              <a:t>. In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ex </a:t>
            </a:r>
            <a:r>
              <a:rPr lang="en-US" sz="1100" b="0" i="0" dirty="0" err="1" smtClean="0">
                <a:solidFill>
                  <a:srgbClr val="000000"/>
                </a:solidFill>
                <a:effectLst/>
                <a:latin typeface="Arial" panose="020B0604020202020204" pitchFamily="34" charset="0"/>
              </a:rPr>
              <a:t>sollicitudin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odio</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Pellentesque</a:t>
            </a:r>
            <a:r>
              <a:rPr lang="en-US" sz="1100" b="0" i="0" dirty="0" smtClean="0">
                <a:solidFill>
                  <a:srgbClr val="000000"/>
                </a:solidFill>
                <a:effectLst/>
                <a:latin typeface="Arial" panose="020B0604020202020204" pitchFamily="34" charset="0"/>
              </a:rPr>
              <a:t> habitant </a:t>
            </a:r>
            <a:r>
              <a:rPr lang="en-US" sz="1100" b="0" i="0" dirty="0" err="1" smtClean="0">
                <a:solidFill>
                  <a:srgbClr val="000000"/>
                </a:solidFill>
                <a:effectLst/>
                <a:latin typeface="Arial" panose="020B0604020202020204" pitchFamily="34" charset="0"/>
              </a:rPr>
              <a:t>morbi</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tristique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senectus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netus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malesuada</a:t>
            </a:r>
            <a:r>
              <a:rPr lang="en-US" sz="1100" b="0" i="0" dirty="0" smtClean="0">
                <a:solidFill>
                  <a:srgbClr val="000000"/>
                </a:solidFill>
                <a:effectLst/>
                <a:latin typeface="Arial" panose="020B0604020202020204" pitchFamily="34" charset="0"/>
              </a:rPr>
              <a:t> fames ac </a:t>
            </a:r>
            <a:r>
              <a:rPr lang="en-US" sz="1100" b="0" i="0" dirty="0" err="1" smtClean="0">
                <a:solidFill>
                  <a:srgbClr val="000000"/>
                </a:solidFill>
                <a:effectLst/>
                <a:latin typeface="Arial" panose="020B0604020202020204" pitchFamily="34" charset="0"/>
              </a:rPr>
              <a:t>turpis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Suspendisse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massa</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neque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semper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condimentum</a:t>
            </a:r>
            <a:r>
              <a:rPr lang="en-US" sz="1100" b="0" i="0" dirty="0" smtClean="0">
                <a:solidFill>
                  <a:srgbClr val="000000"/>
                </a:solidFill>
                <a:effectLst/>
                <a:latin typeface="Arial" panose="020B0604020202020204" pitchFamily="34" charset="0"/>
              </a:rPr>
              <a:t> lorem </a:t>
            </a:r>
            <a:r>
              <a:rPr lang="en-US" sz="1100" b="0" i="0" dirty="0" err="1" smtClean="0">
                <a:solidFill>
                  <a:srgbClr val="000000"/>
                </a:solidFill>
                <a:effectLst/>
                <a:latin typeface="Arial" panose="020B0604020202020204" pitchFamily="34" charset="0"/>
              </a:rPr>
              <a:t>viverra</a:t>
            </a:r>
            <a:r>
              <a:rPr lang="en-US" sz="1100" b="0" i="0" dirty="0" smtClean="0">
                <a:solidFill>
                  <a:srgbClr val="000000"/>
                </a:solidFill>
                <a:effectLst/>
                <a:latin typeface="Arial" panose="020B0604020202020204" pitchFamily="34" charset="0"/>
              </a:rPr>
              <a:t> id. </a:t>
            </a:r>
            <a:r>
              <a:rPr lang="en-US" sz="1100" b="0" i="0" dirty="0" err="1" smtClean="0">
                <a:solidFill>
                  <a:srgbClr val="000000"/>
                </a:solidFill>
                <a:effectLst/>
                <a:latin typeface="Arial" panose="020B0604020202020204" pitchFamily="34" charset="0"/>
              </a:rPr>
              <a:t>Nullam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fermentum</a:t>
            </a:r>
            <a:r>
              <a:rPr lang="en-US" sz="1100" b="0" i="0" dirty="0" smtClean="0">
                <a:solidFill>
                  <a:srgbClr val="000000"/>
                </a:solidFill>
                <a:effectLst/>
                <a:latin typeface="Arial" panose="020B0604020202020204" pitchFamily="34" charset="0"/>
              </a:rPr>
              <a:t> pharetra gravida. Maecenas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id dolor et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Vivamus</a:t>
            </a:r>
            <a:r>
              <a:rPr lang="en-US" sz="1100" b="0" i="0" dirty="0" smtClean="0">
                <a:solidFill>
                  <a:srgbClr val="000000"/>
                </a:solidFill>
                <a:effectLst/>
                <a:latin typeface="Arial" panose="020B0604020202020204" pitchFamily="34" charset="0"/>
              </a:rPr>
              <a:t> ligula ante,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vitae, maximus et lacus.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vitae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id porta.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lorem.</a:t>
            </a:r>
          </a:p>
          <a:p>
            <a:pPr algn="just">
              <a:spcAft>
                <a:spcPts val="600"/>
              </a:spcAft>
            </a:pPr>
            <a:r>
              <a:rPr lang="en-US" sz="1100" b="0" i="0" dirty="0" smtClean="0">
                <a:solidFill>
                  <a:srgbClr val="000000"/>
                </a:solidFill>
                <a:effectLst/>
                <a:latin typeface="Arial" panose="020B0604020202020204" pitchFamily="34" charset="0"/>
              </a:rPr>
              <a:t>Cum </a:t>
            </a:r>
            <a:r>
              <a:rPr lang="en-US" sz="1100" b="0" i="0" dirty="0" err="1" smtClean="0">
                <a:solidFill>
                  <a:srgbClr val="000000"/>
                </a:solidFill>
                <a:effectLst/>
                <a:latin typeface="Arial" panose="020B0604020202020204" pitchFamily="34" charset="0"/>
              </a:rPr>
              <a:t>sociis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natoque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penatibus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magnis</a:t>
            </a:r>
            <a:r>
              <a:rPr lang="en-US" sz="1100" b="0" i="0" dirty="0" smtClean="0">
                <a:solidFill>
                  <a:srgbClr val="000000"/>
                </a:solidFill>
                <a:effectLst/>
                <a:latin typeface="Arial" panose="020B0604020202020204" pitchFamily="34" charset="0"/>
              </a:rPr>
              <a:t> dis parturient </a:t>
            </a:r>
            <a:r>
              <a:rPr lang="en-US" sz="1100" b="0" i="0" dirty="0" err="1" smtClean="0">
                <a:solidFill>
                  <a:srgbClr val="000000"/>
                </a:solidFill>
                <a:effectLst/>
                <a:latin typeface="Arial" panose="020B0604020202020204" pitchFamily="34" charset="0"/>
              </a:rPr>
              <a:t>montes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nascetur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ridiculus</a:t>
            </a:r>
            <a:r>
              <a:rPr lang="en-US" sz="1100" b="0" i="0" dirty="0" smtClean="0">
                <a:solidFill>
                  <a:srgbClr val="000000"/>
                </a:solidFill>
                <a:effectLst/>
                <a:latin typeface="Arial" panose="020B0604020202020204" pitchFamily="34" charset="0"/>
              </a:rPr>
              <a:t> mus. </a:t>
            </a:r>
            <a:r>
              <a:rPr lang="en-US" sz="1100" b="0" i="0" dirty="0" err="1" smtClean="0">
                <a:solidFill>
                  <a:srgbClr val="000000"/>
                </a:solidFill>
                <a:effectLst/>
                <a:latin typeface="Arial" panose="020B0604020202020204" pitchFamily="34" charset="0"/>
              </a:rPr>
              <a:t>Proin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volutpat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Fusce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efficitur</a:t>
            </a:r>
            <a:r>
              <a:rPr lang="en-US" sz="1100" b="0" i="0" dirty="0" smtClean="0">
                <a:solidFill>
                  <a:srgbClr val="000000"/>
                </a:solidFill>
                <a:effectLst/>
                <a:latin typeface="Arial" panose="020B0604020202020204" pitchFamily="34" charset="0"/>
              </a:rPr>
              <a:t> ante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Duis</a:t>
            </a:r>
            <a:r>
              <a:rPr lang="en-US" sz="1100" b="0" i="0" dirty="0" smtClean="0">
                <a:solidFill>
                  <a:srgbClr val="000000"/>
                </a:solidFill>
                <a:effectLst/>
                <a:latin typeface="Arial" panose="020B0604020202020204" pitchFamily="34" charset="0"/>
              </a:rPr>
              <a:t> lacus ligula, maximus </a:t>
            </a:r>
            <a:r>
              <a:rPr lang="en-US" sz="1100" b="0" i="0" dirty="0" err="1" smtClean="0">
                <a:solidFill>
                  <a:srgbClr val="000000"/>
                </a:solidFill>
                <a:effectLst/>
                <a:latin typeface="Arial" panose="020B0604020202020204" pitchFamily="34" charset="0"/>
              </a:rPr>
              <a:t>nec</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elementum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hendrerit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imperdiet</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placerat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sem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iaculis</a:t>
            </a:r>
            <a:r>
              <a:rPr lang="en-US" sz="1100" b="0" i="0" dirty="0" smtClean="0">
                <a:solidFill>
                  <a:srgbClr val="000000"/>
                </a:solidFill>
                <a:effectLst/>
                <a:latin typeface="Arial" panose="020B0604020202020204" pitchFamily="34" charset="0"/>
              </a:rPr>
              <a:t> lacus porta </a:t>
            </a:r>
            <a:r>
              <a:rPr lang="en-US" sz="1100" b="0" i="0" dirty="0" err="1" smtClean="0">
                <a:solidFill>
                  <a:srgbClr val="000000"/>
                </a:solidFill>
                <a:effectLst/>
                <a:latin typeface="Arial" panose="020B0604020202020204" pitchFamily="34" charset="0"/>
              </a:rPr>
              <a:t>molestie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ultricies</a:t>
            </a:r>
            <a:r>
              <a:rPr lang="en-US" sz="1100" b="0" i="0" dirty="0" smtClean="0">
                <a:solidFill>
                  <a:srgbClr val="000000"/>
                </a:solidFill>
                <a:effectLst/>
                <a:latin typeface="Arial" panose="020B0604020202020204" pitchFamily="34" charset="0"/>
              </a:rPr>
              <a:t> dui. </a:t>
            </a:r>
            <a:r>
              <a:rPr lang="en-US" sz="1100" b="0" i="0" dirty="0" err="1" smtClean="0">
                <a:solidFill>
                  <a:srgbClr val="000000"/>
                </a:solidFill>
                <a:effectLst/>
                <a:latin typeface="Arial" panose="020B0604020202020204" pitchFamily="34" charset="0"/>
              </a:rPr>
              <a:t>Quisque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facilisis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porta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euismod</a:t>
            </a:r>
            <a:r>
              <a:rPr lang="en-US" sz="1100" b="0" i="0" dirty="0" smtClean="0">
                <a:solidFill>
                  <a:srgbClr val="000000"/>
                </a:solidFill>
                <a:effectLst/>
                <a:latin typeface="Arial" panose="020B0604020202020204" pitchFamily="34" charset="0"/>
              </a:rPr>
              <a:t> dolor </a:t>
            </a:r>
            <a:r>
              <a:rPr lang="en-US" sz="1100" b="0" i="0" dirty="0" err="1" smtClean="0">
                <a:solidFill>
                  <a:srgbClr val="000000"/>
                </a:solidFill>
                <a:effectLst/>
                <a:latin typeface="Arial" panose="020B0604020202020204" pitchFamily="34" charset="0"/>
              </a:rPr>
              <a:t>purus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Integer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pharetra, maximus magna </a:t>
            </a:r>
            <a:r>
              <a:rPr lang="en-US" sz="1100" b="0" i="0" dirty="0" err="1" smtClean="0">
                <a:solidFill>
                  <a:srgbClr val="000000"/>
                </a:solidFill>
                <a:effectLst/>
                <a:latin typeface="Arial" panose="020B0604020202020204" pitchFamily="34" charset="0"/>
              </a:rPr>
              <a:t>venenatis</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nibh</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maximus </a:t>
            </a:r>
            <a:r>
              <a:rPr lang="en-US" sz="1100" b="0" i="0" dirty="0" err="1" smtClean="0">
                <a:solidFill>
                  <a:srgbClr val="000000"/>
                </a:solidFill>
                <a:effectLst/>
                <a:latin typeface="Arial" panose="020B0604020202020204" pitchFamily="34" charset="0"/>
              </a:rPr>
              <a:t>porttitor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finibus</a:t>
            </a:r>
            <a:r>
              <a:rPr lang="en-US" sz="1100" b="0" i="0" dirty="0" smtClean="0">
                <a:solidFill>
                  <a:srgbClr val="000000"/>
                </a:solidFill>
                <a:effectLst/>
                <a:latin typeface="Arial" panose="020B0604020202020204" pitchFamily="34" charset="0"/>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5</a:t>
            </a:fld>
            <a:endParaRPr lang="en-US" dirty="0"/>
          </a:p>
        </p:txBody>
      </p:sp>
    </p:spTree>
    <p:extLst>
      <p:ext uri="{BB962C8B-B14F-4D97-AF65-F5344CB8AC3E}">
        <p14:creationId xmlns:p14="http://schemas.microsoft.com/office/powerpoint/2010/main" val="399604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varius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ipsum in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lacus mi,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in dui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non lorem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gravida.</a:t>
            </a:r>
          </a:p>
          <a:p>
            <a:r>
              <a:rPr lang="en-US" sz="1200" b="0" i="0" kern="1200" dirty="0" smtClean="0">
                <a:solidFill>
                  <a:schemeClr val="tx1"/>
                </a:solidFill>
                <a:effectLst/>
                <a:latin typeface="+mn-lt"/>
                <a:ea typeface="+mn-ea"/>
                <a:cs typeface="+mn-cs"/>
              </a:rPr>
              <a:t>Integer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Nunc ac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ante ipsum </a:t>
            </a:r>
            <a:r>
              <a:rPr lang="en-US" sz="1200" b="0" i="0" kern="1200" dirty="0" err="1" smtClean="0">
                <a:solidFill>
                  <a:schemeClr val="tx1"/>
                </a:solidFill>
                <a:effectLst/>
                <a:latin typeface="+mn-lt"/>
                <a:ea typeface="+mn-ea"/>
                <a:cs typeface="+mn-cs"/>
              </a:rPr>
              <a:t>primis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cubilia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et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id ligula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mi.</a:t>
            </a:r>
          </a:p>
        </p:txBody>
      </p:sp>
      <p:sp>
        <p:nvSpPr>
          <p:cNvPr id="4" name="Slide Number Placeholder 3"/>
          <p:cNvSpPr>
            <a:spLocks noGrp="1"/>
          </p:cNvSpPr>
          <p:nvPr>
            <p:ph type="sldNum" sz="quarter" idx="10"/>
          </p:nvPr>
        </p:nvSpPr>
        <p:spPr/>
        <p:txBody>
          <a:bodyPr/>
          <a:lstStyle/>
          <a:p>
            <a:fld id="{EE26C76E-9D52-4597-B4ED-D14C332BE7B5}" type="slidenum">
              <a:rPr lang="en-US" smtClean="0"/>
              <a:t>6</a:t>
            </a:fld>
            <a:endParaRPr lang="en-US" dirty="0"/>
          </a:p>
        </p:txBody>
      </p:sp>
    </p:spTree>
    <p:extLst>
      <p:ext uri="{BB962C8B-B14F-4D97-AF65-F5344CB8AC3E}">
        <p14:creationId xmlns:p14="http://schemas.microsoft.com/office/powerpoint/2010/main" val="3573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Nam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dui.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lacus,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Nam et libero ac ipsum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a:t>
            </a:r>
          </a:p>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quam. Integer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est.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lorem.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ligula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7</a:t>
            </a:fld>
            <a:endParaRPr lang="en-US" dirty="0"/>
          </a:p>
        </p:txBody>
      </p:sp>
    </p:spTree>
    <p:extLst>
      <p:ext uri="{BB962C8B-B14F-4D97-AF65-F5344CB8AC3E}">
        <p14:creationId xmlns:p14="http://schemas.microsoft.com/office/powerpoint/2010/main" val="115499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ligula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vel.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libero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non, pharetra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libero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8</a:t>
            </a:fld>
            <a:endParaRPr lang="en-US" dirty="0"/>
          </a:p>
        </p:txBody>
      </p:sp>
    </p:spTree>
    <p:extLst>
      <p:ext uri="{BB962C8B-B14F-4D97-AF65-F5344CB8AC3E}">
        <p14:creationId xmlns:p14="http://schemas.microsoft.com/office/powerpoint/2010/main" val="381099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lorem. Integer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Phasellus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libero, semper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dirty="0"/>
          </a:p>
        </p:txBody>
      </p:sp>
    </p:spTree>
    <p:extLst>
      <p:ext uri="{BB962C8B-B14F-4D97-AF65-F5344CB8AC3E}">
        <p14:creationId xmlns:p14="http://schemas.microsoft.com/office/powerpoint/2010/main" val="1476325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dirty="0">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smtClean="0">
                <a:solidFill>
                  <a:srgbClr val="775F55"/>
                </a:solidFill>
              </a:rPr>
              <a:t>Copyright 2016 Java Tucana, Inc.</a:t>
            </a:r>
            <a:endParaRPr lang="en-US" dirty="0">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dirty="0">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5-May-16</a:t>
            </a:fld>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5-May-16</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9.png"/><Relationship Id="rId4" Type="http://schemas.openxmlformats.org/officeDocument/2006/relationships/notesSlide" Target="../notesSlides/notesSlide9.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10</a:t>
            </a:fld>
            <a:endParaRPr lang="en-US" dirty="0">
              <a:solidFill>
                <a:prstClr val="black"/>
              </a:solidFill>
            </a:endParaRPr>
          </a:p>
        </p:txBody>
      </p:sp>
      <p:pic>
        <p:nvPicPr>
          <p:cNvPr id="8" name="Mixing Coffee Beans">
            <a:hlinkClick r:id="" action="ppaction://media"/>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5"/>
          <a:stretch>
            <a:fillRect/>
          </a:stretch>
        </p:blipFill>
        <p:spPr>
          <a:xfrm>
            <a:off x="1301633" y="618517"/>
            <a:ext cx="9588734" cy="5393190"/>
          </a:xfrm>
        </p:spPr>
      </p:pic>
    </p:spTree>
    <p:extLst>
      <p:ext uri="{BB962C8B-B14F-4D97-AF65-F5344CB8AC3E}">
        <p14:creationId xmlns:p14="http://schemas.microsoft.com/office/powerpoint/2010/main" val="9215515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84316936"/>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5033401"/>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122"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86108020"/>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027021"/>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35722332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84842173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7" name="Content Placeholder 6"/>
          <p:cNvSpPr>
            <a:spLocks noGrp="1"/>
          </p:cNvSpPr>
          <p:nvPr>
            <p:ph sz="quarter" idx="13"/>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dirty="0">
              <a:solidFill>
                <a:prstClr val="black"/>
              </a:solidFill>
            </a:endParaRPr>
          </a:p>
        </p:txBody>
      </p:sp>
      <p:graphicFrame>
        <p:nvGraphicFramePr>
          <p:cNvPr id="2" name="Diagram 1"/>
          <p:cNvGraphicFramePr/>
          <p:nvPr>
            <p:extLst>
              <p:ext uri="{D42A27DB-BD31-4B8C-83A1-F6EECF244321}">
                <p14:modId xmlns:p14="http://schemas.microsoft.com/office/powerpoint/2010/main" val="2983678168"/>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8146381"/>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57856476"/>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8558070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774722583"/>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dirty="0">
              <a:solidFill>
                <a:prstClr val="black"/>
              </a:solidFill>
            </a:endParaRPr>
          </a:p>
        </p:txBody>
      </p:sp>
      <p:pic>
        <p:nvPicPr>
          <p:cNvPr id="3" name="Evening Woodland">
            <a:hlinkClick r:id="" action="ppaction://media"/>
          </p:cNvPr>
          <p:cNvPicPr>
            <a:picLocks noChangeAspect="1"/>
          </p:cNvPicPr>
          <p:nvPr>
            <a:audioFile r:link="rId2"/>
            <p:extLst>
              <p:ext uri="{DAA4B4D4-6D71-4841-9C94-3DE7FCFB9230}">
                <p14:media xmlns:p14="http://schemas.microsoft.com/office/powerpoint/2010/main" r:embed="rId1">
                  <p14:fade in="3000" out="3000"/>
                </p14:media>
              </p:ext>
            </p:extLst>
          </p:nvPr>
        </p:nvPicPr>
        <p:blipFill>
          <a:blip r:embed="rId10"/>
          <a:stretch>
            <a:fillRect/>
          </a:stretch>
        </p:blipFill>
        <p:spPr>
          <a:xfrm>
            <a:off x="5852318" y="1842247"/>
            <a:ext cx="487363" cy="487363"/>
          </a:xfrm>
          <a:prstGeom prst="rect">
            <a:avLst/>
          </a:prstGeom>
        </p:spPr>
      </p:pic>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 presetClass="mediacall" presetSubtype="0" fill="hold" nodeType="afterEffect">
                                  <p:stCondLst>
                                    <p:cond delay="0"/>
                                  </p:stCondLst>
                                  <p:childTnLst>
                                    <p:cmd type="call" cmd="playFrom(0.0)">
                                      <p:cBhvr>
                                        <p:cTn id="59" dur="30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3"/>
                </p:tgtEl>
              </p:cMediaNode>
            </p:audio>
          </p:childTnLst>
        </p:cTn>
      </p:par>
    </p:tnLst>
    <p:bldLst>
      <p:bldGraphic spid="7" grpId="0">
        <p:bldSub>
          <a:bldDgm bld="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19826</TotalTime>
  <Words>3111</Words>
  <Application>Microsoft Office PowerPoint</Application>
  <PresentationFormat>Widescreen</PresentationFormat>
  <Paragraphs>181</Paragraphs>
  <Slides>15</Slides>
  <Notes>15</Notes>
  <HiddenSlides>2</HiddenSlides>
  <MMClips>2</MMClips>
  <ScaleCrop>false</ScaleCrop>
  <HeadingPairs>
    <vt:vector size="10"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15</vt:i4>
      </vt:variant>
      <vt:variant>
        <vt:lpstr>Custom Shows</vt:lpstr>
      </vt:variant>
      <vt:variant>
        <vt:i4>1</vt:i4>
      </vt:variant>
    </vt:vector>
  </HeadingPairs>
  <TitlesOfParts>
    <vt:vector size="24" baseType="lpstr">
      <vt:lpstr>Arial</vt:lpstr>
      <vt:lpstr>Calibri</vt:lpstr>
      <vt:lpstr>Calibri Light</vt:lpstr>
      <vt:lpstr>Maiandra GD</vt:lpstr>
      <vt:lpstr>Tw Cen MT</vt:lpstr>
      <vt:lpstr>Droplet</vt:lpstr>
      <vt:lpstr>Retrospect</vt:lpstr>
      <vt:lpstr>Worksheet</vt:lpstr>
      <vt:lpstr>Java Tucana</vt:lpstr>
      <vt:lpstr>Java Tucana</vt:lpstr>
      <vt:lpstr>About Us</vt:lpstr>
      <vt:lpstr>About Us</vt:lpstr>
      <vt:lpstr>PowerPoint Presentation</vt:lpstr>
      <vt:lpstr>Our Services</vt:lpstr>
      <vt:lpstr>Our Services</vt:lpstr>
      <vt:lpstr>Our Services</vt:lpstr>
      <vt:lpstr>Coffee: From plantation to table</vt:lpstr>
      <vt:lpstr>PowerPoint Presentation</vt:lpstr>
      <vt:lpstr>Our Coffees</vt:lpstr>
      <vt:lpstr>SALES REPORT</vt:lpstr>
      <vt:lpstr>2015 SALES BY REGION AND PRODUCT</vt:lpstr>
      <vt:lpstr>FUTURE PROSPECTS: IMMEDIATE</vt:lpstr>
      <vt:lpstr>Future prospects: Long term</vt:lpstr>
      <vt:lpstr>JT Services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dc:creator>
  <cp:lastModifiedBy>Don Adcliffe</cp:lastModifiedBy>
  <cp:revision>160</cp:revision>
  <dcterms:created xsi:type="dcterms:W3CDTF">2016-03-14T18:11:10Z</dcterms:created>
  <dcterms:modified xsi:type="dcterms:W3CDTF">2016-05-05T16:08:03Z</dcterms:modified>
  <cp:contentStatus/>
</cp:coreProperties>
</file>